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7" r:id="rId17"/>
    <p:sldId id="278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A5BD1E-F7D4-4194-B1A4-B4CE35BD5A4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1CC8E7-43A4-4E87-AE14-74F3213E6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5BD1E-F7D4-4194-B1A4-B4CE35BD5A4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CC8E7-43A4-4E87-AE14-74F3213E6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5BD1E-F7D4-4194-B1A4-B4CE35BD5A4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CC8E7-43A4-4E87-AE14-74F3213E6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5BD1E-F7D4-4194-B1A4-B4CE35BD5A4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CC8E7-43A4-4E87-AE14-74F3213E6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A5BD1E-F7D4-4194-B1A4-B4CE35BD5A4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1CC8E7-43A4-4E87-AE14-74F3213E6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5BD1E-F7D4-4194-B1A4-B4CE35BD5A4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A1CC8E7-43A4-4E87-AE14-74F3213E6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5BD1E-F7D4-4194-B1A4-B4CE35BD5A4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A1CC8E7-43A4-4E87-AE14-74F3213E6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5BD1E-F7D4-4194-B1A4-B4CE35BD5A4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CC8E7-43A4-4E87-AE14-74F3213E6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5BD1E-F7D4-4194-B1A4-B4CE35BD5A4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CC8E7-43A4-4E87-AE14-74F3213E6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A5BD1E-F7D4-4194-B1A4-B4CE35BD5A4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1CC8E7-43A4-4E87-AE14-74F3213E6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A5BD1E-F7D4-4194-B1A4-B4CE35BD5A4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1CC8E7-43A4-4E87-AE14-74F3213E6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5A5BD1E-F7D4-4194-B1A4-B4CE35BD5A4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A1CC8E7-43A4-4E87-AE14-74F3213E6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o-teatr.ru/kino/movie/sov/5702/foto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kino-teatr.ru/kino/movie/sov/7658/foto/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kino-teatr.ru/kino/movie/ros/1832/fot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s://ru.wikipedia.org/wiki/%D0%A4%D0%B0%D0%B9%D0%BB:%D0%94%D0%B2%D0%B0_%D0%BA%D0%B0%D0%BF%D0%B8%D1%82%D0%B0%D0%BD%D0%B0_(1976)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kinopoisk.ru/images/film_big/25200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6336704" cy="151216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Информация </a:t>
            </a:r>
          </a:p>
          <a:p>
            <a:pPr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о содержании стенда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0648"/>
            <a:ext cx="6912768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МБУ «Гдовская районная центральная библиотека»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Островецкая библиотека-филиал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268760"/>
            <a:ext cx="6377643" cy="31393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Год кино </a:t>
            </a:r>
          </a:p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Островецкой </a:t>
            </a:r>
          </a:p>
          <a:p>
            <a:pPr algn="ctr"/>
            <a:r>
              <a:rPr lang="ru-RU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билиотеке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&quot;Андрей Рублёв&quot; (Страсти по Андрею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13681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1907704" y="112858"/>
            <a:ext cx="69482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Андрей  Рублев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1967 г.                            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А.Тарковский)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Фильм снимали во Владимире, Суздале, на Нерли, в Пскове, Изборске,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Печорах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17" name="main_photo_md" descr="Пришёл солдат с фронта кадры из фильма">
            <a:hlinkClick r:id="rId3" tooltip="&quot;Пришёл солдат с фронта кадры из фильма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07389"/>
            <a:ext cx="1368152" cy="2055835"/>
          </a:xfrm>
          <a:prstGeom prst="rect">
            <a:avLst/>
          </a:prstGeom>
          <a:noFill/>
        </p:spPr>
      </p:pic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2123728" y="2341864"/>
            <a:ext cx="6264696" cy="151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Пришел солдат с фронта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(1971 г.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реж.Н.Губенко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). Фильм снимался в Великих Луках и Великолукском районе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main_photo_md" descr="Храни меня, мой талисман кадры из фильма">
            <a:hlinkClick r:id="rId5" tooltip="&quot;Храни меня, мой талисман кадры из фильма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653136"/>
            <a:ext cx="12241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20" name="main_photo_md" descr="Храни меня, мой талисман кадры из фильма">
            <a:hlinkClick r:id="rId5" tooltip="&quot;Храни меня, мой талисман кадры из фильма&quot;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66800" y="706438"/>
            <a:ext cx="890587" cy="1330325"/>
          </a:xfrm>
          <a:prstGeom prst="rect">
            <a:avLst/>
          </a:prstGeom>
          <a:noFill/>
        </p:spPr>
      </p:pic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1907704" y="4483859"/>
            <a:ext cx="676875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Храни меня, мой талисман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 (1986 г.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реж.Р.Балаян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) снимался в Пушкинском музее -заповеднике 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ru/7/70/%D0%96%D0%B5%D0%BD%D1%81%D0%BA%D0%B0%D1%8F_%D1%81%D0%BE%D0%B1%D1%81%D1%82%D0%B2%D0%B5%D0%BD%D0%BD%D0%BE%D1%81%D1%82%D1%8C_%D0%BE%D0%B1%D0%BB%D0%BE%D0%B6%D0%BA%D0%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692696"/>
            <a:ext cx="64087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Женская собственность</a:t>
            </a:r>
            <a:r>
              <a:rPr lang="ru-RU" sz="2400" b="1" dirty="0"/>
              <a:t>"</a:t>
            </a:r>
            <a:r>
              <a:rPr lang="ru-RU" sz="2400" dirty="0"/>
              <a:t> - (1999 г. </a:t>
            </a:r>
            <a:r>
              <a:rPr lang="ru-RU" sz="2400" b="1" dirty="0" err="1"/>
              <a:t>реж.Д.Месхиев</a:t>
            </a:r>
            <a:r>
              <a:rPr lang="ru-RU" sz="2400" b="1" dirty="0"/>
              <a:t>) Фильм снимался в Пскове и в Изборске</a:t>
            </a:r>
          </a:p>
        </p:txBody>
      </p:sp>
      <p:pic>
        <p:nvPicPr>
          <p:cNvPr id="4" name="Рисунок 3" descr="C:\Users\1\Pictures\Постер_фильма_«Особенности_национальной_охоты»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1224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411760" y="2426404"/>
            <a:ext cx="6120680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Особенности национальной охоты"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(1995 г.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А.Рогожкин) снимался в т.ч. в Острове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main_photo" descr="Диверсант. Конец войны кадры из фильма">
            <a:hlinkClick r:id="rId4" tooltip="&quot;Диверсант. Конец войны кадры из фильма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365104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83768" y="4437112"/>
            <a:ext cx="61926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"</a:t>
            </a:r>
            <a:r>
              <a:rPr lang="ru-RU" sz="2400" b="1" dirty="0"/>
              <a:t>Диверсант 2. Конец войны</a:t>
            </a:r>
            <a:r>
              <a:rPr lang="ru-RU" sz="2000" b="1" dirty="0"/>
              <a:t>" (2007 г. </a:t>
            </a:r>
            <a:r>
              <a:rPr lang="ru-RU" sz="2000" b="1" dirty="0" err="1"/>
              <a:t>реж</a:t>
            </a:r>
            <a:r>
              <a:rPr lang="ru-RU" sz="2000" b="1" dirty="0"/>
              <a:t>. И.Зайцев) Фильм снимался в лесах Островского района, в </a:t>
            </a:r>
            <a:r>
              <a:rPr lang="ru-RU" sz="2000" b="1" dirty="0" err="1"/>
              <a:t>Лежно</a:t>
            </a:r>
            <a:r>
              <a:rPr lang="ru-RU" sz="2000" b="1" dirty="0"/>
              <a:t> и на территории музея-усадьбы композитора Николая Римского-Корсакова «</a:t>
            </a:r>
            <a:r>
              <a:rPr lang="ru-RU" sz="2000" b="1" dirty="0" err="1"/>
              <a:t>Любенск</a:t>
            </a:r>
            <a:r>
              <a:rPr lang="ru-RU" sz="2000" b="1" dirty="0"/>
              <a:t> - </a:t>
            </a:r>
            <a:r>
              <a:rPr lang="ru-RU" sz="2000" b="1" dirty="0" err="1"/>
              <a:t>Вечаша</a:t>
            </a:r>
            <a:r>
              <a:rPr lang="ru-RU" sz="2000" b="1" dirty="0"/>
              <a:t>» в </a:t>
            </a:r>
            <a:r>
              <a:rPr lang="ru-RU" sz="2000" b="1" dirty="0" err="1"/>
              <a:t>Плюсском</a:t>
            </a:r>
            <a:r>
              <a:rPr lang="ru-RU" sz="2000" b="1" dirty="0"/>
              <a:t> районе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.kp.yandex.net/images/film_big/2603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12241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55776" y="586136"/>
            <a:ext cx="5904656" cy="107721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Мы из будущего-1"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(2008 г.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А.Малюков) Снимался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Палкинском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Гдовском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районах Псковской области.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preview.nnov.org/preview150x300/0/data/uf/689/40/38/1403871_poster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699792" y="2385175"/>
            <a:ext cx="57606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Поп"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(2009 г.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В.Хотиненко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) Фильм помимо Пскова снимался и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Печорах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Два капитана (1976)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9120"/>
            <a:ext cx="1224136" cy="167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99792" y="4704820"/>
            <a:ext cx="58326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Два капитана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(1976 г.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Е. Карелов) Снимался в Пскове.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озовые ворота (Grozovye vorota)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67744" y="764704"/>
            <a:ext cx="6192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Грозовые ворота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(2006 г.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А.Малюков). Многие сцены снимались в Пскове и на базе отдыха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Кривск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Агент национальной безопасности.jpg"/>
          <p:cNvPicPr/>
          <p:nvPr/>
        </p:nvPicPr>
        <p:blipFill>
          <a:blip r:embed="rId4" cstate="print"/>
          <a:srcRect l="45890"/>
          <a:stretch>
            <a:fillRect/>
          </a:stretch>
        </p:blipFill>
        <p:spPr bwMode="auto">
          <a:xfrm>
            <a:off x="539552" y="2564904"/>
            <a:ext cx="1241713" cy="17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483768" y="2395628"/>
            <a:ext cx="59766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"Агент национальной безопасности". Сезон 2, серия 23 "Снежный человек"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(2000 г.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Д.Светозаров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Серия снималась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Гдовском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районе.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static.kinoafisha.info/k/movie_posters/1920x1080/upload/movie_posters/6/4/7/8168746/104126343650001b3109966005cfa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12961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55776" y="4792216"/>
            <a:ext cx="55446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Батальон»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(2014 г.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реж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Д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Месхиев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). Снимался  в     Островском  районе  Псковской области.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793" y="980728"/>
            <a:ext cx="682462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 кино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Островецкой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библиотеке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1010626"/>
          <p:cNvPicPr>
            <a:picLocks noChangeAspect="1" noChangeArrowheads="1"/>
          </p:cNvPicPr>
          <p:nvPr/>
        </p:nvPicPr>
        <p:blipFill>
          <a:blip r:embed="rId2" cstate="print"/>
          <a:srcRect t="26086"/>
          <a:stretch>
            <a:fillRect/>
          </a:stretch>
        </p:blipFill>
        <p:spPr bwMode="auto">
          <a:xfrm>
            <a:off x="2267744" y="4005064"/>
            <a:ext cx="4530725" cy="2524125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1520" y="117213"/>
            <a:ext cx="84969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Библиосумерки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2016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этом году библиотека снова пригласила всех желающих посетить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Библиосумерки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которые прошли под девизом «Вечер непотерянного времени». В ряду мероприятий в год кино ребятам было предложено поучаствовать на «Литературном подиуме», где можно представить героя книги, фильма, мультфильма. Мы увидели здесь Золушку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Алёнушку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Красную Шапочку и Петушка, Белль и  Маленькую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Ведьмочку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мужественного солдата и разбойников, Буратино и чудом попавшего к нам Единорога. А 60-летие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Союзмультфильма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дети отметили пением любимых песен из мультфильмов   в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мульт-караоке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P10105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17032"/>
            <a:ext cx="2330450" cy="174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" name="Рисунок 1" descr="P10105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2992438" cy="225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P10105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25144"/>
            <a:ext cx="2266950" cy="170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27584" y="0"/>
            <a:ext cx="76683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27 июня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районный фестивал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«Открой свою книгу»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 rot="10800000" flipV="1">
            <a:off x="611560" y="1052736"/>
            <a:ext cx="786588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Юные читатели Островецкой библиотеки были участниками районного детского фестиваля «Открой свою книгу», проходившего под девизом «Читаем книгу – смотрим фильм». Они представляли рассказы Виктора Драгунского инсценировкой «Главные реки Америки». В роли Дениски Кораблёва  выступил Витя Низамов, в роли Мишки -  Юра Созин, учительницы – Наташа Костина.  Наташа и Юля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Коннова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исполнили  песню из кинофильма «По секрету всему свету».  Зрители тепло встречали наших артистов.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51520" y="332656"/>
            <a:ext cx="85689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«Читаем и смотрим на экране                                            удивительные истории Дениски Кораблева»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84784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Вслед районному фестивалю мы познакомили своих читателей с творчеством В. Драгунского на библиотечном мероприятии. Начался он викториной, в ходе которой знакомили с писателем Драгунским. Потом рассказали о районном фестивале в форме слайд-шоу, используя фотографии, отснятые в </a:t>
            </a:r>
            <a:r>
              <a:rPr lang="ru-RU" sz="2000" b="1" dirty="0" err="1" smtClean="0"/>
              <a:t>Гдове</a:t>
            </a:r>
            <a:r>
              <a:rPr lang="ru-RU" sz="2000" b="1" dirty="0" smtClean="0"/>
              <a:t>.  Юные артисты повторили своё представление. И всем  участникам позже были вручены благодарности от библиотекаря за участие в фестивале. С интересом послушали чтение  по ролям рассказа «Заколдованная буква». И в финале нашей встречи посмотрели художественный фильм 1973 года «Подзорная труба». </a:t>
            </a:r>
            <a:endParaRPr lang="ru-RU" sz="2000" b="1" dirty="0"/>
          </a:p>
        </p:txBody>
      </p:sp>
      <p:pic>
        <p:nvPicPr>
          <p:cNvPr id="10" name="Рисунок 9" descr="C:\Users\Наталья\Desktop\июнь-16 дети\P10105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653136"/>
            <a:ext cx="269979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Наталья\Desktop\июнь-16 дети\P10105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695825"/>
            <a:ext cx="2952328" cy="1901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641594"/>
            <a:ext cx="374441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 библиотекаря                       в кино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Такое название носил обзор- обсуждение в Островецкой библиотеке.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Лучшие черты характера, лучшие типажи библиотекаря  подтверждены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кинемато-графом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20 века: «Влюблен по собственному  желанию»,               «У озера», «Приходите завтра», «Живет такой парень»                                                            В конце 20   -  начале     21 века позитивный  имидж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профессии «был  быстро                                                  раздавлен телевизионной массовой культурой». 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st.kp.yandex.net/im/poster/2/6/4/kinopoisk.ru--2643961--o-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20688"/>
            <a:ext cx="2448272" cy="3384376"/>
          </a:xfrm>
          <a:prstGeom prst="rect">
            <a:avLst/>
          </a:prstGeom>
          <a:noFill/>
        </p:spPr>
      </p:pic>
      <p:pic>
        <p:nvPicPr>
          <p:cNvPr id="5" name="Рисунок 4" descr="http://f.kinozon.tv/%D0%BA%D0%B0%D0%B4%D1%80%D1%8B/151053/%D0%A3_%D0%BE%D0%B7%D0%B5%D1%80%D0%B0-12.jpg"/>
          <p:cNvPicPr/>
          <p:nvPr/>
        </p:nvPicPr>
        <p:blipFill>
          <a:blip r:embed="rId3" cstate="print"/>
          <a:srcRect l="37800" r="3881"/>
          <a:stretch>
            <a:fillRect/>
          </a:stretch>
        </p:blipFill>
        <p:spPr bwMode="auto">
          <a:xfrm rot="180000">
            <a:off x="6638967" y="4227500"/>
            <a:ext cx="2454289" cy="2003400"/>
          </a:xfrm>
          <a:prstGeom prst="rect">
            <a:avLst/>
          </a:prstGeom>
          <a:noFill/>
        </p:spPr>
      </p:pic>
      <p:pic>
        <p:nvPicPr>
          <p:cNvPr id="6" name="Рисунок 5" descr="http://www.kino-teatr.ru/movie/kadr/988/63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0000">
            <a:off x="4047905" y="822309"/>
            <a:ext cx="2254882" cy="2045030"/>
          </a:xfrm>
          <a:prstGeom prst="rect">
            <a:avLst/>
          </a:prstGeom>
          <a:noFill/>
        </p:spPr>
      </p:pic>
      <p:pic>
        <p:nvPicPr>
          <p:cNvPr id="7" name="Рисунок 6" descr="http://bubamall.ru/offers_images/4274887201504361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84984"/>
            <a:ext cx="216024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i-media.ru/uploads/posts/2013-02/1360507954_pesni-nashego-kino-2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240360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67944" y="302359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 1 октября на вечере, посвященном Дню пожилых людей, одним из разделов сценария была музыкальная пауза, посвященная песням, звучащим с экранов любимых  кинофильмов. Гости вспомнили знаменитые песни: «Колыбельная» из фильма «Цирк», «Смуглянка» из к/</a:t>
            </a:r>
            <a:r>
              <a:rPr lang="ru-RU" sz="2000" b="1" dirty="0" err="1"/>
              <a:t>ф</a:t>
            </a:r>
            <a:r>
              <a:rPr lang="ru-RU" sz="2000" b="1" dirty="0"/>
              <a:t> «В бой идут одни старики», «Ваше благородие, госпожа удача» из к/</a:t>
            </a:r>
            <a:r>
              <a:rPr lang="ru-RU" sz="2000" b="1" dirty="0" err="1"/>
              <a:t>ф</a:t>
            </a:r>
            <a:r>
              <a:rPr lang="ru-RU" sz="2000" b="1" dirty="0"/>
              <a:t> «Белое солнце пустыни», «Мохнатый шмель на душистый хмель» из фильма Эльдара Рязанова «Жестокий романс», «Где-то на белом свете» из к/</a:t>
            </a:r>
            <a:r>
              <a:rPr lang="ru-RU" sz="2000" b="1" dirty="0" err="1"/>
              <a:t>ф</a:t>
            </a:r>
            <a:r>
              <a:rPr lang="ru-RU" sz="2000" b="1" dirty="0"/>
              <a:t> «Кавказская Пленница», «Старый клен» из к/</a:t>
            </a:r>
            <a:r>
              <a:rPr lang="ru-RU" sz="2000" b="1" dirty="0" err="1"/>
              <a:t>ф</a:t>
            </a:r>
            <a:r>
              <a:rPr lang="ru-RU" sz="2000" b="1" dirty="0"/>
              <a:t> «Девчата», «Остров невезения» из к/</a:t>
            </a:r>
            <a:r>
              <a:rPr lang="ru-RU" sz="2000" b="1" dirty="0" err="1"/>
              <a:t>ф</a:t>
            </a:r>
            <a:r>
              <a:rPr lang="ru-RU" sz="2000" b="1" dirty="0"/>
              <a:t> «Бриллиантовая рука», «Когда весна придет не знаю» из к/</a:t>
            </a:r>
            <a:r>
              <a:rPr lang="ru-RU" sz="2000" b="1" dirty="0" err="1"/>
              <a:t>ф</a:t>
            </a:r>
            <a:r>
              <a:rPr lang="ru-RU" sz="2000" b="1" dirty="0"/>
              <a:t> «Весна на заречной улице» </a:t>
            </a:r>
          </a:p>
        </p:txBody>
      </p:sp>
      <p:pic>
        <p:nvPicPr>
          <p:cNvPr id="4" name="Рисунок 3" descr="D:\ДОКУМЕНТЫ\27.09.16\P10107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509120"/>
            <a:ext cx="26738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pic>
        <p:nvPicPr>
          <p:cNvPr id="5" name="Рисунок 4" descr="D:\ДОКУМЕНТЫ\27.09.16\P10107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2520280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Из истории российского кинематографа</a:t>
            </a:r>
            <a:endParaRPr lang="ru-RU" sz="3200" dirty="0"/>
          </a:p>
        </p:txBody>
      </p:sp>
      <p:pic>
        <p:nvPicPr>
          <p:cNvPr id="3" name="Рисунок 2" descr="http://900igr.net/datas/mkhk/Iskusstvo-kino/0009-009-Pojavlenie-kinematografa-v-rossi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56166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s3.ppt4web.ru/images/132018/174878/640/img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89648"/>
            <a:ext cx="3960440" cy="2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gpi.edu.ru/biblioteka/forum/img/literaturny_calendar/2012-1-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76672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bibliogorod.ru/img/afisha/44-10215-608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2448272" cy="202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1c-interes.ru/upload/pictures2014/1114/29/19260361_vojna1_dv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48680"/>
            <a:ext cx="17281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3068961"/>
            <a:ext cx="7992888" cy="504055"/>
          </a:xfrm>
          <a:prstGeom prst="rect">
            <a:avLst/>
          </a:prstGeom>
          <a:solidFill>
            <a:srgbClr val="DDD8C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На экране – фильм, в библиотеке - книга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kinokomp.ru/images/film/536/kapitanskaya-dochka-63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17032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1-tub-ru.yandex.net/i?id=682556f25d7bf59782cd5868777f96b0&amp;n=33&amp;h=215&amp;w=12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789040"/>
            <a:ext cx="15841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ихаил Шолохов - Тихий Дон. В 2-х томах. Том II обложка книг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717032"/>
            <a:ext cx="18002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упить Достоевский, Федор Михайлович «Идиот»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717032"/>
            <a:ext cx="149191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3" y="1268760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 стенде помещались материалы из периодики                          в рубрику «Кино-новости»                       о новых фильмах, юбилеях фильмов, режиссеров, актеров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s.gorod60.ru/section/newsIconCis2/upload/images/news/icon/pskganza_146884316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87624" y="476672"/>
            <a:ext cx="72728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0" dirty="0">
                <a:latin typeface="Impact" pitchFamily="34" charset="0"/>
              </a:rPr>
              <a:t>Киноактеры -                </a:t>
            </a:r>
            <a:r>
              <a:rPr lang="ru-RU" sz="8000" dirty="0" smtClean="0">
                <a:latin typeface="Impact" pitchFamily="34" charset="0"/>
              </a:rPr>
              <a:t>                  псковичи</a:t>
            </a:r>
            <a:endParaRPr lang="ru-RU" sz="80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9675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Василий Меркурьев родился 6 апреля 1904 года в городе Остров Псковской  </a:t>
            </a:r>
            <a:r>
              <a:rPr lang="ru-RU" dirty="0" smtClean="0"/>
              <a:t>обл.</a:t>
            </a:r>
            <a:r>
              <a:rPr lang="ru-RU" dirty="0"/>
              <a:t>  Ещё в раннем детстве Меркурьев решил посвятить себя сцене. В шестнадцать лет он начал выступать в местном театре, а ещё через год отправился изучать </a:t>
            </a:r>
            <a:r>
              <a:rPr lang="ru-RU" dirty="0" smtClean="0"/>
              <a:t>   </a:t>
            </a:r>
            <a:r>
              <a:rPr lang="ru-RU" dirty="0"/>
              <a:t>в Ленинград актёрское мастерство.  Играл на сцене Ленинградского театра драмы им. Пушкина. С 1932 года, параллельно с актёрской работой, Василий Меркурьев начал преподавать в Ленинградском государственном институте театра, музыки и кинематографии.</a:t>
            </a:r>
            <a:br>
              <a:rPr lang="ru-RU" dirty="0"/>
            </a:br>
            <a:r>
              <a:rPr lang="ru-RU" dirty="0"/>
              <a:t>В кино актёр дебютировал в 1935 году,                                                                                             снявшись в драме «Инженер Гофф».                                                                                                Позже он исполнил одну из главных                                                                                          ролей в военной комедии «Небесный                                                                                                          тихоход», которая положила начало                                                                                   всенародной славе. Всего на счету                                                                                             актера свыше пятидесяти </a:t>
            </a:r>
            <a:r>
              <a:rPr lang="ru-RU" dirty="0" err="1"/>
              <a:t>киноработ</a:t>
            </a:r>
            <a:r>
              <a:rPr lang="ru-RU" dirty="0"/>
              <a:t>,                                                                            среди которых «Золушка»,   «Верные                                                                                         друзья»,  Двенадцатая ночь» и др.</a:t>
            </a:r>
          </a:p>
        </p:txBody>
      </p:sp>
      <p:pic>
        <p:nvPicPr>
          <p:cNvPr id="4" name="Рисунок 3" descr="http://chtoby-pomnili.com/preview.php?width=max&amp;dir=621&amp;id=1671091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56992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63293" y="454115"/>
            <a:ext cx="7417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Меркурьев Василий Васильевич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958977" y="484893"/>
            <a:ext cx="52260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Зиновий Ефимович Гердт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Зиновий Герд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0963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35896" y="1124744"/>
            <a:ext cx="52565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Появился на свет 21.09.1916 года в Себеже Витебской губернии (ныне Псковская обл.). В 12-летнем возрасте уехал к старшему брату в Москву, получил профессию слесаря, работал на заводе, в свободное время играл в театре рабочей молодежи</a:t>
            </a:r>
            <a:r>
              <a:rPr lang="ru-RU" sz="2000" b="1" dirty="0" smtClean="0"/>
              <a:t>.</a:t>
            </a:r>
            <a:r>
              <a:rPr lang="ru-RU" sz="2000" b="1" dirty="0"/>
              <a:t> В 1945-1982 годах — актер в труппе  ЦТ кукол под руководством С. В. Образцова;</a:t>
            </a:r>
            <a:br>
              <a:rPr lang="ru-RU" sz="2000" b="1" dirty="0"/>
            </a:br>
            <a:r>
              <a:rPr lang="ru-RU" sz="2000" b="1" dirty="0"/>
              <a:t>С 1983 года — актёр театра имени М. Н. Ермоловой.  Мастер эпизодических, преимущественно комедийных ролей в кино. Обладал красивым тембром голоса, телеведущий, много работал на дубляже и </a:t>
            </a:r>
            <a:r>
              <a:rPr lang="ru-RU" sz="2000" b="1" dirty="0" err="1"/>
              <a:t>озвучании</a:t>
            </a:r>
            <a:r>
              <a:rPr lang="ru-RU" sz="2000" b="1" dirty="0"/>
              <a:t> фильмов. Снимался в «Золотом теленке», «Печки-лавочки» и многих других. Прекрасно читал стихи.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Чурсина</a:t>
            </a:r>
            <a:r>
              <a:rPr lang="ru-RU" sz="3200" b="1" dirty="0" smtClean="0"/>
              <a:t>   Людмила Алексеевна</a:t>
            </a:r>
            <a:endParaRPr lang="ru-RU" sz="3200" dirty="0"/>
          </a:p>
        </p:txBody>
      </p:sp>
      <p:pic>
        <p:nvPicPr>
          <p:cNvPr id="3" name="Рисунок 2" descr="C:\Users\1\AppData\Local\Microsoft\Windows\INetCache\Content.Word\img6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2754630" cy="45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47864" y="980728"/>
            <a:ext cx="53285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Родилась </a:t>
            </a:r>
            <a:r>
              <a:rPr lang="ru-RU" b="1" dirty="0"/>
              <a:t>20 июля 1941г. во время эвакуации. Школу закончила в Великих Луках в 1959 году с золотой медалью. Поехала в Москву поступать в МАИ, но за компанию с подругой неожиданно для себя поступила сразу в три театральных ВУЗА. После окончания </a:t>
            </a:r>
            <a:r>
              <a:rPr lang="ru-RU" b="1" dirty="0" err="1"/>
              <a:t>Щукинского</a:t>
            </a:r>
            <a:r>
              <a:rPr lang="ru-RU" b="1" dirty="0"/>
              <a:t> училища  служила в Театре им. Вахтангова. </a:t>
            </a:r>
            <a:r>
              <a:rPr lang="ru-RU" b="1" dirty="0" err="1"/>
              <a:t>Кинодебют</a:t>
            </a:r>
            <a:r>
              <a:rPr lang="ru-RU" b="1" dirty="0"/>
              <a:t> </a:t>
            </a:r>
            <a:r>
              <a:rPr lang="ru-RU" b="1" dirty="0" err="1"/>
              <a:t>Чурсиной</a:t>
            </a:r>
            <a:r>
              <a:rPr lang="ru-RU" b="1" dirty="0"/>
              <a:t> состоялся  в1961 году в картине «Когда деревья были большими» в роли Зои. Первая большая роль досталась Людмиле Алексеевне в картине «Донская повесть». После выхода на  экраны этой ленты актрису накрыла волна популярности. А дальше были замечательные роли в картинах, которые по праву занимают место в золотом фонде  кино. «</a:t>
            </a:r>
            <a:r>
              <a:rPr lang="ru-RU" b="1" dirty="0" err="1"/>
              <a:t>Виринея</a:t>
            </a:r>
            <a:r>
              <a:rPr lang="ru-RU" b="1" dirty="0"/>
              <a:t>», «</a:t>
            </a:r>
            <a:r>
              <a:rPr lang="ru-RU" b="1" dirty="0" err="1"/>
              <a:t>Журавушка</a:t>
            </a:r>
            <a:r>
              <a:rPr lang="ru-RU" b="1" dirty="0"/>
              <a:t>», «</a:t>
            </a:r>
            <a:r>
              <a:rPr lang="ru-RU" b="1" dirty="0" err="1"/>
              <a:t>Угрюм-река</a:t>
            </a:r>
            <a:r>
              <a:rPr lang="ru-RU" b="1" dirty="0"/>
              <a:t>», «Олеся». Всего снялась более чем в 100 фильмах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749225" y="412885"/>
            <a:ext cx="3645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Юлия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Пересильд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Юлия Пересиль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952750" cy="39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1124744"/>
            <a:ext cx="52565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b="1" dirty="0"/>
              <a:t>Юлия </a:t>
            </a:r>
            <a:r>
              <a:rPr lang="ru-RU" sz="2000" b="1" dirty="0" err="1"/>
              <a:t>Пересильд</a:t>
            </a:r>
            <a:r>
              <a:rPr lang="ru-RU" sz="2000" b="1" dirty="0"/>
              <a:t>  (родилась 5 .09.1984г.) – уроженка Пскова, актриса театра и кино. За плечами Юлии почти 40 ролей в разных фильмах. В 2015 году получила премию Пекинского международного кинофестиваля за лучшую женскую роль в фильме «Битва за Севастополь».                                        Юлия вошла в число самых молодых заслуженных артистов России среди актерского состава драматических театров и отечественного кинематографа. Почетного звания была удостоена досрочно за большие успехи в развитии театрального и кинематографического  искусства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27784" y="332656"/>
            <a:ext cx="4036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Илья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Соколовский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фотография Илья Соколовск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4918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95536" y="898848"/>
            <a:ext cx="48245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Родился в Пскове в декабре 19777 года. Учился в Псковском колледже культуры, после его окончания поступил в ГИТИС. Творческая биография Ильи Соколовского начиналась на театральных подмостках, но вскоре он понял, что больше всего его привлекает работа на съемочной площадке, и окончательно переориентировался на кино. Дебютировал в нашумевшем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блокбастере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Бумер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 но звездную роль получил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остросюжентной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молодежной ленте «Последний уик-энд». Соколовский появляется в сериалах «Бедная Настя»,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Стервы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«Огонь любви», «По ту сторону волков». Илье Соколовскому под силу разноплановые роли.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9"/>
            <a:ext cx="574832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 фильмы </a:t>
            </a:r>
          </a:p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нимались</a:t>
            </a:r>
          </a:p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</a:t>
            </a:r>
            <a:r>
              <a:rPr lang="ru-RU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Псковщине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0AF72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292</TotalTime>
  <Words>928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 кино                                                  в Островецкой библиотеке</dc:title>
  <dc:creator>1</dc:creator>
  <cp:lastModifiedBy>1</cp:lastModifiedBy>
  <cp:revision>34</cp:revision>
  <dcterms:created xsi:type="dcterms:W3CDTF">2017-01-12T14:18:03Z</dcterms:created>
  <dcterms:modified xsi:type="dcterms:W3CDTF">2017-01-13T13:18:27Z</dcterms:modified>
</cp:coreProperties>
</file>