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0" r:id="rId3"/>
  </p:sldMasterIdLst>
  <p:sldIdLst>
    <p:sldId id="257" r:id="rId4"/>
    <p:sldId id="284" r:id="rId5"/>
    <p:sldId id="261" r:id="rId6"/>
    <p:sldId id="269" r:id="rId7"/>
    <p:sldId id="262" r:id="rId8"/>
    <p:sldId id="263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7" r:id="rId17"/>
    <p:sldId id="278" r:id="rId18"/>
    <p:sldId id="279" r:id="rId19"/>
    <p:sldId id="283" r:id="rId20"/>
    <p:sldId id="28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9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B6C97-CD1D-4563-B27D-0CB562CAF0E3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AA0C0-78CF-4D58-A9F2-02A5B4EFA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2E19-443F-44A5-981D-A845F9DB90E0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A2048-1368-4013-B34C-508CE9D6A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E4504-1314-458B-A602-34962F3C8AEE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A36F1-3768-4694-A5EA-C1E93D41B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23"/>
          <p:cNvCxnSpPr/>
          <p:nvPr userDrawn="1"/>
        </p:nvCxnSpPr>
        <p:spPr>
          <a:xfrm flipV="1">
            <a:off x="539750" y="1598613"/>
            <a:ext cx="8064500" cy="23812"/>
          </a:xfrm>
          <a:prstGeom prst="line">
            <a:avLst/>
          </a:prstGeom>
          <a:ln w="25400"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12200" y="1508125"/>
            <a:ext cx="1793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11"/>
          <p:cNvSpPr txBox="1">
            <a:spLocks/>
          </p:cNvSpPr>
          <p:nvPr userDrawn="1"/>
        </p:nvSpPr>
        <p:spPr>
          <a:xfrm>
            <a:off x="8677275" y="6180138"/>
            <a:ext cx="249238" cy="18097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1DB2233-EFA1-40CB-9CAA-56C9E31FD804}" type="slidenum">
              <a:rPr lang="ru-RU" sz="750" smtClean="0">
                <a:solidFill>
                  <a:srgbClr val="000000">
                    <a:tint val="7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75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50" y="543176"/>
            <a:ext cx="8063999" cy="900000"/>
          </a:xfrm>
        </p:spPr>
        <p:txBody>
          <a:bodyPr lIns="0" tIns="0" rIns="0" bIns="198000" anchor="b">
            <a:noAutofit/>
          </a:bodyPr>
          <a:lstStyle>
            <a:lvl1pPr marL="0" indent="0">
              <a:buFontTx/>
              <a:buNone/>
              <a:defRPr sz="2250" b="0" baseline="0">
                <a:solidFill>
                  <a:srgbClr val="E30611"/>
                </a:solidFill>
                <a:latin typeface="+mj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39752" y="1983600"/>
            <a:ext cx="8064500" cy="4338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4"/>
          </p:nvPr>
        </p:nvSpPr>
        <p:spPr>
          <a:xfrm rot="16200000">
            <a:off x="6664325" y="3848100"/>
            <a:ext cx="4281488" cy="179388"/>
          </a:xfrm>
        </p:spPr>
        <p:txBody>
          <a:bodyPr lIns="0" tIns="0" rIns="0" bIns="0"/>
          <a:lstStyle>
            <a:lvl1pPr algn="r">
              <a:defRPr sz="675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Шаблон проектной презентации МТС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5FFA8-EB89-4EC6-BCD2-A799929A5F4E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51342-8654-4D18-AA50-C2AAE165799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0" y="1343025"/>
            <a:ext cx="9144000" cy="4108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rgbClr val="E9671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7B5D08F-E776-4383-BECF-1D9C10953C90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04ECE65-9924-40C6-BBE7-65D280F7E8C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rgbClr val="E9671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3FD25-9B3C-4767-8917-AFAF6FB15665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48C62-3790-46A4-8824-91196D38B46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rgbClr val="E9671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AC229-AFEC-4CD9-832B-75BD82AC234D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7C1D3-B3EF-421D-A270-678F8AB7117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BCD8D-07BD-4532-98FB-9E88732D1D53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B699C-F41C-4EF3-8A2F-D3CDD5549CA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C67C7-0D17-4BBB-94AE-581FE7DE0DF6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8FCA6-BF43-47B4-9A4F-2D7AEB8FA6A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0" y="1343025"/>
            <a:ext cx="9144000" cy="4108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rgbClr val="E9671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F3CDEF1-7F9F-435D-9F45-3654545A8AE8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F5B25C3-7066-4710-8247-520D691ADAF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4829A-35CC-4485-A9A6-82012F65B7CA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83C18-EE20-45DC-9D6A-51E01BEA9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rgbClr val="E9671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39B61-D3C3-4B53-A631-739E5D16F6A8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45D01-5DFF-49F2-8281-A0368E6CE7F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rgbClr val="E9671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1188-DB64-47B7-82F0-F4427B4BDE89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602E4-612F-4523-9B6A-9AAB3743F05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E17BF-DD4A-4DAE-909D-2C6B3C8BB358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F949-D002-4512-AF82-D0DC05A2A58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CE9B0-EEFB-4C69-87F5-FB5C83090C0B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B1046-559D-49BA-9C91-D3D000FA3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9D2FA-D6A6-4043-AAE9-BE46EACB6D78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2AA92-6BBF-4157-A296-840AB2362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E7CCC-E627-4E49-96E7-1A23CF6EB87E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9FF47-5284-4264-9108-742413BDA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07CA7-114B-4A9C-B7A2-0A237F6D7FA7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51E5F-4653-4CC3-A765-8CE833477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8D74-EA80-4C4A-97FF-438B1ACCE116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0C3D3-9281-4AC5-974E-2E072529B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9B23B-764A-49A6-9D7E-8BA6FCB17680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AD12A-CB92-4D1E-B951-80FBAE04B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D0A4E-1235-4BB1-BA10-61ED1AECBD04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F122D-D34D-4F06-A1D7-9307C4012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C8291-D108-4094-AEA3-96869D92F2B6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851D9-F1FB-4CCF-9C4E-73ADF740F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8D7BAA-83C5-4237-87D8-D9B48E2AE090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4249C5-955C-4565-B57E-B138DCD21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Holder 2"/>
          <p:cNvSpPr>
            <a:spLocks noGrp="1"/>
          </p:cNvSpPr>
          <p:nvPr>
            <p:ph type="title"/>
          </p:nvPr>
        </p:nvSpPr>
        <p:spPr bwMode="auto">
          <a:xfrm>
            <a:off x="163513" y="273050"/>
            <a:ext cx="88169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4339" name="Holder 3"/>
          <p:cNvSpPr>
            <a:spLocks noGrp="1"/>
          </p:cNvSpPr>
          <p:nvPr>
            <p:ph type="body" idx="1"/>
          </p:nvPr>
        </p:nvSpPr>
        <p:spPr bwMode="auto">
          <a:xfrm>
            <a:off x="1751013" y="1298575"/>
            <a:ext cx="564197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7E16C94-C221-4539-9D9E-8B0ACF917157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274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D799FE4-8CBD-435B-AEAF-2DAEF7C5D32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5" r:id="rId2"/>
    <p:sldLayoutId id="2147483697" r:id="rId3"/>
    <p:sldLayoutId id="2147483698" r:id="rId4"/>
    <p:sldLayoutId id="2147483699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Holder 2"/>
          <p:cNvSpPr>
            <a:spLocks noGrp="1"/>
          </p:cNvSpPr>
          <p:nvPr>
            <p:ph type="title"/>
          </p:nvPr>
        </p:nvSpPr>
        <p:spPr bwMode="auto">
          <a:xfrm>
            <a:off x="163513" y="273050"/>
            <a:ext cx="88169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20483" name="Holder 3"/>
          <p:cNvSpPr>
            <a:spLocks noGrp="1"/>
          </p:cNvSpPr>
          <p:nvPr>
            <p:ph type="body" idx="1"/>
          </p:nvPr>
        </p:nvSpPr>
        <p:spPr bwMode="auto">
          <a:xfrm>
            <a:off x="1751013" y="1298575"/>
            <a:ext cx="564197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C074F33-46D7-42E1-87C9-1A4184A4AAFC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274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B4BD1C2-9B84-45FF-905A-E65603685A2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6" r:id="rId2"/>
    <p:sldLayoutId id="2147483701" r:id="rId3"/>
    <p:sldLayoutId id="2147483702" r:id="rId4"/>
    <p:sldLayoutId id="2147483703" r:id="rId5"/>
    <p:sldLayoutId id="2147483707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jpeg"/><Relationship Id="rId1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703263" y="549275"/>
            <a:ext cx="6794500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431" tIns="32216" rIns="64431" bIns="32216"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</a:rPr>
              <a:t>ОБРАЗОВАТЕЛЬНО-КУЛЬТУРНЫЕ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</a:rPr>
              <a:t>ПРОЕКТЫ 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</a:rPr>
              <a:t>МТС </a:t>
            </a:r>
          </a:p>
          <a:p>
            <a:pPr algn="ctr"/>
            <a:endParaRPr lang="ru-RU" sz="3200" b="1">
              <a:solidFill>
                <a:schemeClr val="bg1"/>
              </a:solidFill>
              <a:latin typeface="Times New Roman" pitchFamily="18" charset="0"/>
            </a:endParaRPr>
          </a:p>
          <a:p>
            <a:endParaRPr lang="ru-RU" sz="2800" b="1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>
                <a:solidFill>
                  <a:schemeClr val="accent1"/>
                </a:solidFill>
                <a:latin typeface="Verdana" pitchFamily="34" charset="0"/>
              </a:rPr>
              <a:t/>
            </a:r>
            <a:br>
              <a:rPr lang="en-US">
                <a:solidFill>
                  <a:schemeClr val="accent1"/>
                </a:solidFill>
                <a:latin typeface="Verdana" pitchFamily="34" charset="0"/>
              </a:rPr>
            </a:br>
            <a:r>
              <a:rPr lang="ru-RU">
                <a:solidFill>
                  <a:schemeClr val="bg1"/>
                </a:solidFill>
                <a:latin typeface="Verdana" pitchFamily="34" charset="0"/>
              </a:rPr>
              <a:t>Юлия Кочержук,</a:t>
            </a:r>
          </a:p>
          <a:p>
            <a:r>
              <a:rPr lang="ru-RU">
                <a:solidFill>
                  <a:schemeClr val="bg1"/>
                </a:solidFill>
                <a:latin typeface="Verdana" pitchFamily="34" charset="0"/>
              </a:rPr>
              <a:t>Руководитель пресс-службы </a:t>
            </a:r>
          </a:p>
          <a:p>
            <a:r>
              <a:rPr lang="ru-RU">
                <a:solidFill>
                  <a:schemeClr val="bg1"/>
                </a:solidFill>
                <a:latin typeface="Verdana" pitchFamily="34" charset="0"/>
              </a:rPr>
              <a:t>филиала МТС «Северо-Запад» - </a:t>
            </a:r>
            <a:r>
              <a:rPr lang="en-US" b="1">
                <a:solidFill>
                  <a:schemeClr val="bg1"/>
                </a:solidFill>
              </a:rPr>
              <a:t>PRESS@SPB.MTS.RU</a:t>
            </a:r>
            <a:endParaRPr lang="ru-RU" b="1">
              <a:solidFill>
                <a:schemeClr val="bg1"/>
              </a:solidFill>
            </a:endParaRPr>
          </a:p>
          <a:p>
            <a:endParaRPr lang="ru-RU" altLang="ru-RU" b="1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object 2"/>
          <p:cNvSpPr>
            <a:spLocks noChangeArrowheads="1"/>
          </p:cNvSpPr>
          <p:nvPr/>
        </p:nvSpPr>
        <p:spPr bwMode="auto">
          <a:xfrm>
            <a:off x="8128000" y="5451475"/>
            <a:ext cx="963613" cy="12319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66" name="object 3"/>
          <p:cNvSpPr>
            <a:spLocks noChangeArrowheads="1"/>
          </p:cNvSpPr>
          <p:nvPr/>
        </p:nvSpPr>
        <p:spPr bwMode="auto">
          <a:xfrm>
            <a:off x="0" y="1343025"/>
            <a:ext cx="9093200" cy="4108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67" name="object 4"/>
          <p:cNvSpPr>
            <a:spLocks noGrp="1"/>
          </p:cNvSpPr>
          <p:nvPr>
            <p:ph type="title"/>
          </p:nvPr>
        </p:nvSpPr>
        <p:spPr>
          <a:xfrm>
            <a:off x="5170488" y="2559050"/>
            <a:ext cx="3840162" cy="1971675"/>
          </a:xfrm>
        </p:spPr>
        <p:txBody>
          <a:bodyPr/>
          <a:lstStyle/>
          <a:p>
            <a:pPr eaLnBrk="1" hangingPunct="1">
              <a:lnSpc>
                <a:spcPts val="2588"/>
              </a:lnSpc>
              <a:spcBef>
                <a:spcPts val="550"/>
              </a:spcBef>
            </a:pPr>
            <a:r>
              <a:rPr lang="ru-RU" sz="3300" b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«</a:t>
            </a:r>
            <a:r>
              <a:rPr lang="ru-RU" sz="4400" b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Поколение М»  -</a:t>
            </a:r>
            <a:br>
              <a:rPr lang="ru-RU" sz="4400" b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</a:br>
            <a:r>
              <a:rPr lang="ru-RU" sz="4400" smtClean="0">
                <a:latin typeface="Cambria" pitchFamily="18" charset="0"/>
                <a:ea typeface="Cambria" pitchFamily="18" charset="0"/>
                <a:cs typeface="Cambria" pitchFamily="18" charset="0"/>
              </a:rPr>
              <a:t/>
            </a:r>
            <a:br>
              <a:rPr lang="ru-RU" sz="4400" smtClean="0">
                <a:latin typeface="Cambria" pitchFamily="18" charset="0"/>
                <a:ea typeface="Cambria" pitchFamily="18" charset="0"/>
                <a:cs typeface="Cambria" pitchFamily="18" charset="0"/>
              </a:rPr>
            </a:br>
            <a:r>
              <a:rPr lang="ru-RU" sz="2400" b="0" smtClean="0">
                <a:latin typeface="Cambria" pitchFamily="18" charset="0"/>
                <a:ea typeface="Cambria" pitchFamily="18" charset="0"/>
                <a:cs typeface="Cambria" pitchFamily="18" charset="0"/>
              </a:rPr>
              <a:t>когда благотворительность работает  на всех</a:t>
            </a:r>
            <a:endParaRPr lang="ru-RU" sz="2400" smtClean="0">
              <a:latin typeface="Cambria" pitchFamily="18" charset="0"/>
              <a:ea typeface="Cambria" pitchFamily="18" charset="0"/>
              <a:cs typeface="Cambria" pitchFamily="18" charset="0"/>
            </a:endParaRPr>
          </a:p>
        </p:txBody>
      </p:sp>
      <p:sp>
        <p:nvSpPr>
          <p:cNvPr id="36868" name="object 5"/>
          <p:cNvSpPr>
            <a:spLocks noChangeArrowheads="1"/>
          </p:cNvSpPr>
          <p:nvPr/>
        </p:nvSpPr>
        <p:spPr bwMode="auto">
          <a:xfrm>
            <a:off x="0" y="923925"/>
            <a:ext cx="5227638" cy="51435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69" name="object 6"/>
          <p:cNvSpPr>
            <a:spLocks noChangeArrowheads="1"/>
          </p:cNvSpPr>
          <p:nvPr/>
        </p:nvSpPr>
        <p:spPr bwMode="auto">
          <a:xfrm>
            <a:off x="573088" y="5543550"/>
            <a:ext cx="7947025" cy="10445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70" name="object 7"/>
          <p:cNvSpPr>
            <a:spLocks noChangeArrowheads="1"/>
          </p:cNvSpPr>
          <p:nvPr/>
        </p:nvSpPr>
        <p:spPr bwMode="auto">
          <a:xfrm>
            <a:off x="0" y="117475"/>
            <a:ext cx="2705100" cy="8794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object 2"/>
          <p:cNvSpPr>
            <a:spLocks noChangeArrowheads="1"/>
          </p:cNvSpPr>
          <p:nvPr/>
        </p:nvSpPr>
        <p:spPr bwMode="auto">
          <a:xfrm>
            <a:off x="749300" y="1520825"/>
            <a:ext cx="8459788" cy="42624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6850" y="1050925"/>
            <a:ext cx="7472363" cy="431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spc="-75" dirty="0">
                <a:latin typeface="Arial"/>
                <a:cs typeface="Arial"/>
              </a:rPr>
              <a:t>Развивая</a:t>
            </a:r>
            <a:r>
              <a:rPr sz="1400" spc="-165" dirty="0">
                <a:latin typeface="Arial"/>
                <a:cs typeface="Arial"/>
              </a:rPr>
              <a:t> </a:t>
            </a:r>
            <a:r>
              <a:rPr sz="1400" spc="-85" dirty="0" err="1">
                <a:latin typeface="Arial"/>
                <a:cs typeface="Arial"/>
              </a:rPr>
              <a:t>благотворительность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spc="-60" dirty="0" err="1">
                <a:latin typeface="Arial"/>
                <a:cs typeface="Arial"/>
              </a:rPr>
              <a:t>через</a:t>
            </a:r>
            <a:r>
              <a:rPr lang="ru-RU" sz="1400" spc="-60" dirty="0">
                <a:latin typeface="Arial"/>
                <a:cs typeface="Arial"/>
              </a:rPr>
              <a:t> </a:t>
            </a:r>
            <a:r>
              <a:rPr sz="1400" spc="-60" dirty="0" err="1">
                <a:latin typeface="Arial"/>
                <a:cs typeface="Arial"/>
              </a:rPr>
              <a:t>поддержку</a:t>
            </a:r>
            <a:r>
              <a:rPr sz="1400" spc="-16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детского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творчества,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35" dirty="0" err="1">
                <a:latin typeface="Arial"/>
                <a:cs typeface="Arial"/>
              </a:rPr>
              <a:t>мы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-60" dirty="0" err="1">
                <a:latin typeface="Arial"/>
                <a:cs typeface="Arial"/>
              </a:rPr>
              <a:t>вовлекаем</a:t>
            </a:r>
            <a:r>
              <a:rPr lang="ru-RU" sz="1400" spc="-60" dirty="0">
                <a:latin typeface="Arial"/>
                <a:cs typeface="Arial"/>
              </a:rPr>
              <a:t> </a:t>
            </a:r>
            <a:r>
              <a:rPr sz="1400" spc="-60" dirty="0" err="1">
                <a:latin typeface="Arial"/>
                <a:cs typeface="Arial"/>
              </a:rPr>
              <a:t>детей</a:t>
            </a:r>
            <a:r>
              <a:rPr sz="1400" spc="-1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в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70" dirty="0" err="1">
                <a:latin typeface="Arial"/>
                <a:cs typeface="Arial"/>
              </a:rPr>
              <a:t>уникальные</a:t>
            </a:r>
            <a:r>
              <a:rPr lang="en-US" sz="1400" spc="-70" dirty="0">
                <a:latin typeface="Arial"/>
                <a:cs typeface="Arial"/>
              </a:rPr>
              <a:t> </a:t>
            </a:r>
            <a:r>
              <a:rPr sz="1400" b="1" spc="-75" dirty="0" err="1">
                <a:latin typeface="Arial"/>
                <a:cs typeface="Arial"/>
              </a:rPr>
              <a:t>виртуальные</a:t>
            </a:r>
            <a:r>
              <a:rPr sz="1400" b="1" spc="-1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и</a:t>
            </a:r>
            <a:r>
              <a:rPr sz="1400" b="1" spc="-170" dirty="0">
                <a:latin typeface="Arial"/>
                <a:cs typeface="Arial"/>
              </a:rPr>
              <a:t> </a:t>
            </a:r>
            <a:r>
              <a:rPr sz="1400" b="1" spc="-70" dirty="0" err="1">
                <a:latin typeface="Arial"/>
                <a:cs typeface="Arial"/>
              </a:rPr>
              <a:t>реальные</a:t>
            </a:r>
            <a:r>
              <a:rPr sz="1400" b="1" spc="-200" dirty="0">
                <a:latin typeface="Arial"/>
                <a:cs typeface="Arial"/>
              </a:rPr>
              <a:t> </a:t>
            </a:r>
            <a:r>
              <a:rPr sz="1400" b="1" spc="-75" dirty="0" err="1">
                <a:latin typeface="Arial"/>
                <a:cs typeface="Arial"/>
              </a:rPr>
              <a:t>активности</a:t>
            </a:r>
            <a:r>
              <a:rPr lang="ru-RU" sz="1400" b="1" spc="-75" dirty="0"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891" name="object 4"/>
          <p:cNvSpPr txBox="1">
            <a:spLocks noChangeArrowheads="1"/>
          </p:cNvSpPr>
          <p:nvPr/>
        </p:nvSpPr>
        <p:spPr bwMode="auto">
          <a:xfrm>
            <a:off x="4124325" y="2044700"/>
            <a:ext cx="27098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1400" b="1">
                <a:latin typeface="Calibri" pitchFamily="34" charset="0"/>
              </a:rPr>
              <a:t>Масштабные партнерские проекты</a:t>
            </a:r>
            <a:r>
              <a:rPr lang="en-US" sz="1400" b="1">
                <a:latin typeface="Calibri" pitchFamily="34" charset="0"/>
              </a:rPr>
              <a:t> </a:t>
            </a:r>
            <a:r>
              <a:rPr lang="ru-RU" sz="1400" b="1">
                <a:latin typeface="Calibri" pitchFamily="34" charset="0"/>
              </a:rPr>
              <a:t>с участием детей</a:t>
            </a:r>
            <a:r>
              <a:rPr lang="en-US" sz="1400">
                <a:latin typeface="Calibri" pitchFamily="34" charset="0"/>
              </a:rPr>
              <a:t> </a:t>
            </a:r>
            <a:r>
              <a:rPr lang="ru-RU" sz="1400" b="1">
                <a:latin typeface="Calibri" pitchFamily="34" charset="0"/>
              </a:rPr>
              <a:t>и звезд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7892" name="object 5"/>
          <p:cNvSpPr>
            <a:spLocks noChangeArrowheads="1"/>
          </p:cNvSpPr>
          <p:nvPr/>
        </p:nvSpPr>
        <p:spPr bwMode="auto">
          <a:xfrm>
            <a:off x="1565275" y="5154613"/>
            <a:ext cx="249238" cy="1857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893" name="object 6"/>
          <p:cNvSpPr>
            <a:spLocks noChangeArrowheads="1"/>
          </p:cNvSpPr>
          <p:nvPr/>
        </p:nvSpPr>
        <p:spPr bwMode="auto">
          <a:xfrm>
            <a:off x="1985963" y="5162550"/>
            <a:ext cx="239712" cy="1682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894" name="object 7"/>
          <p:cNvSpPr>
            <a:spLocks/>
          </p:cNvSpPr>
          <p:nvPr/>
        </p:nvSpPr>
        <p:spPr bwMode="auto">
          <a:xfrm>
            <a:off x="1814513" y="5197475"/>
            <a:ext cx="153987" cy="122238"/>
          </a:xfrm>
          <a:custGeom>
            <a:avLst/>
            <a:gdLst>
              <a:gd name="T0" fmla="*/ 41553 w 153669"/>
              <a:gd name="T1" fmla="*/ 0 h 123189"/>
              <a:gd name="T2" fmla="*/ 21811 w 153669"/>
              <a:gd name="T3" fmla="*/ 2179 h 123189"/>
              <a:gd name="T4" fmla="*/ 6505 w 153669"/>
              <a:gd name="T5" fmla="*/ 13562 h 123189"/>
              <a:gd name="T6" fmla="*/ 0 w 153669"/>
              <a:gd name="T7" fmla="*/ 32696 h 123189"/>
              <a:gd name="T8" fmla="*/ 6655 w 153669"/>
              <a:gd name="T9" fmla="*/ 58126 h 123189"/>
              <a:gd name="T10" fmla="*/ 30834 w 153669"/>
              <a:gd name="T11" fmla="*/ 88400 h 123189"/>
              <a:gd name="T12" fmla="*/ 76898 w 153669"/>
              <a:gd name="T13" fmla="*/ 122065 h 123189"/>
              <a:gd name="T14" fmla="*/ 122962 w 153669"/>
              <a:gd name="T15" fmla="*/ 88400 h 123189"/>
              <a:gd name="T16" fmla="*/ 147141 w 153669"/>
              <a:gd name="T17" fmla="*/ 58126 h 123189"/>
              <a:gd name="T18" fmla="*/ 153797 w 153669"/>
              <a:gd name="T19" fmla="*/ 32696 h 123189"/>
              <a:gd name="T20" fmla="*/ 152561 w 153669"/>
              <a:gd name="T21" fmla="*/ 29063 h 123189"/>
              <a:gd name="T22" fmla="*/ 76898 w 153669"/>
              <a:gd name="T23" fmla="*/ 29063 h 123189"/>
              <a:gd name="T24" fmla="*/ 61369 w 153669"/>
              <a:gd name="T25" fmla="*/ 8476 h 123189"/>
              <a:gd name="T26" fmla="*/ 41553 w 153669"/>
              <a:gd name="T27" fmla="*/ 0 h 123189"/>
              <a:gd name="T28" fmla="*/ 112243 w 153669"/>
              <a:gd name="T29" fmla="*/ 0 h 123189"/>
              <a:gd name="T30" fmla="*/ 92427 w 153669"/>
              <a:gd name="T31" fmla="*/ 8476 h 123189"/>
              <a:gd name="T32" fmla="*/ 76898 w 153669"/>
              <a:gd name="T33" fmla="*/ 29063 h 123189"/>
              <a:gd name="T34" fmla="*/ 152561 w 153669"/>
              <a:gd name="T35" fmla="*/ 29063 h 123189"/>
              <a:gd name="T36" fmla="*/ 147290 w 153669"/>
              <a:gd name="T37" fmla="*/ 13562 h 123189"/>
              <a:gd name="T38" fmla="*/ 131985 w 153669"/>
              <a:gd name="T39" fmla="*/ 2179 h 123189"/>
              <a:gd name="T40" fmla="*/ 112243 w 153669"/>
              <a:gd name="T41" fmla="*/ 0 h 12318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3669"/>
              <a:gd name="T64" fmla="*/ 0 h 123189"/>
              <a:gd name="T65" fmla="*/ 153669 w 153669"/>
              <a:gd name="T66" fmla="*/ 123189 h 12318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3669" h="123189">
                <a:moveTo>
                  <a:pt x="41467" y="0"/>
                </a:moveTo>
                <a:lnTo>
                  <a:pt x="21766" y="2196"/>
                </a:lnTo>
                <a:lnTo>
                  <a:pt x="6492" y="13668"/>
                </a:lnTo>
                <a:lnTo>
                  <a:pt x="0" y="32950"/>
                </a:lnTo>
                <a:lnTo>
                  <a:pt x="6641" y="58578"/>
                </a:lnTo>
                <a:lnTo>
                  <a:pt x="30770" y="89088"/>
                </a:lnTo>
                <a:lnTo>
                  <a:pt x="76739" y="123015"/>
                </a:lnTo>
                <a:lnTo>
                  <a:pt x="122708" y="89088"/>
                </a:lnTo>
                <a:lnTo>
                  <a:pt x="146837" y="58578"/>
                </a:lnTo>
                <a:lnTo>
                  <a:pt x="153479" y="32950"/>
                </a:lnTo>
                <a:lnTo>
                  <a:pt x="152246" y="29289"/>
                </a:lnTo>
                <a:lnTo>
                  <a:pt x="76739" y="29289"/>
                </a:lnTo>
                <a:lnTo>
                  <a:pt x="61242" y="8542"/>
                </a:lnTo>
                <a:lnTo>
                  <a:pt x="41467" y="0"/>
                </a:lnTo>
                <a:close/>
              </a:path>
              <a:path w="153669" h="123189">
                <a:moveTo>
                  <a:pt x="112011" y="0"/>
                </a:moveTo>
                <a:lnTo>
                  <a:pt x="92236" y="8542"/>
                </a:lnTo>
                <a:lnTo>
                  <a:pt x="76739" y="29289"/>
                </a:lnTo>
                <a:lnTo>
                  <a:pt x="152246" y="29289"/>
                </a:lnTo>
                <a:lnTo>
                  <a:pt x="146986" y="13668"/>
                </a:lnTo>
                <a:lnTo>
                  <a:pt x="131712" y="2196"/>
                </a:lnTo>
                <a:lnTo>
                  <a:pt x="11201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895" name="object 8"/>
          <p:cNvSpPr>
            <a:spLocks/>
          </p:cNvSpPr>
          <p:nvPr/>
        </p:nvSpPr>
        <p:spPr bwMode="auto">
          <a:xfrm>
            <a:off x="1814513" y="5197475"/>
            <a:ext cx="153987" cy="122238"/>
          </a:xfrm>
          <a:custGeom>
            <a:avLst/>
            <a:gdLst>
              <a:gd name="T0" fmla="*/ 76898 w 153669"/>
              <a:gd name="T1" fmla="*/ 29063 h 123189"/>
              <a:gd name="T2" fmla="*/ 92427 w 153669"/>
              <a:gd name="T3" fmla="*/ 8476 h 123189"/>
              <a:gd name="T4" fmla="*/ 112243 w 153669"/>
              <a:gd name="T5" fmla="*/ 0 h 123189"/>
              <a:gd name="T6" fmla="*/ 131985 w 153669"/>
              <a:gd name="T7" fmla="*/ 2179 h 123189"/>
              <a:gd name="T8" fmla="*/ 147290 w 153669"/>
              <a:gd name="T9" fmla="*/ 13562 h 123189"/>
              <a:gd name="T10" fmla="*/ 153797 w 153669"/>
              <a:gd name="T11" fmla="*/ 32696 h 123189"/>
              <a:gd name="T12" fmla="*/ 147141 w 153669"/>
              <a:gd name="T13" fmla="*/ 58126 h 123189"/>
              <a:gd name="T14" fmla="*/ 122962 w 153669"/>
              <a:gd name="T15" fmla="*/ 88400 h 123189"/>
              <a:gd name="T16" fmla="*/ 76898 w 153669"/>
              <a:gd name="T17" fmla="*/ 122065 h 123189"/>
              <a:gd name="T18" fmla="*/ 30834 w 153669"/>
              <a:gd name="T19" fmla="*/ 88400 h 123189"/>
              <a:gd name="T20" fmla="*/ 6655 w 153669"/>
              <a:gd name="T21" fmla="*/ 58126 h 123189"/>
              <a:gd name="T22" fmla="*/ 0 w 153669"/>
              <a:gd name="T23" fmla="*/ 32696 h 123189"/>
              <a:gd name="T24" fmla="*/ 6505 w 153669"/>
              <a:gd name="T25" fmla="*/ 13562 h 123189"/>
              <a:gd name="T26" fmla="*/ 21811 w 153669"/>
              <a:gd name="T27" fmla="*/ 2179 h 123189"/>
              <a:gd name="T28" fmla="*/ 41553 w 153669"/>
              <a:gd name="T29" fmla="*/ 0 h 123189"/>
              <a:gd name="T30" fmla="*/ 61369 w 153669"/>
              <a:gd name="T31" fmla="*/ 8476 h 123189"/>
              <a:gd name="T32" fmla="*/ 76898 w 153669"/>
              <a:gd name="T33" fmla="*/ 29063 h 123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3669"/>
              <a:gd name="T52" fmla="*/ 0 h 123189"/>
              <a:gd name="T53" fmla="*/ 153669 w 153669"/>
              <a:gd name="T54" fmla="*/ 123189 h 123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3669" h="123189">
                <a:moveTo>
                  <a:pt x="76739" y="29289"/>
                </a:moveTo>
                <a:lnTo>
                  <a:pt x="92236" y="8542"/>
                </a:lnTo>
                <a:lnTo>
                  <a:pt x="112011" y="0"/>
                </a:lnTo>
                <a:lnTo>
                  <a:pt x="131712" y="2196"/>
                </a:lnTo>
                <a:lnTo>
                  <a:pt x="146986" y="13668"/>
                </a:lnTo>
                <a:lnTo>
                  <a:pt x="153479" y="32950"/>
                </a:lnTo>
                <a:lnTo>
                  <a:pt x="146837" y="58578"/>
                </a:lnTo>
                <a:lnTo>
                  <a:pt x="122708" y="89088"/>
                </a:lnTo>
                <a:lnTo>
                  <a:pt x="76739" y="123015"/>
                </a:lnTo>
                <a:lnTo>
                  <a:pt x="30770" y="89088"/>
                </a:lnTo>
                <a:lnTo>
                  <a:pt x="6641" y="58578"/>
                </a:lnTo>
                <a:lnTo>
                  <a:pt x="0" y="32950"/>
                </a:lnTo>
                <a:lnTo>
                  <a:pt x="6492" y="13668"/>
                </a:lnTo>
                <a:lnTo>
                  <a:pt x="21766" y="2196"/>
                </a:lnTo>
                <a:lnTo>
                  <a:pt x="41467" y="0"/>
                </a:lnTo>
                <a:lnTo>
                  <a:pt x="61242" y="8542"/>
                </a:lnTo>
                <a:lnTo>
                  <a:pt x="76739" y="29289"/>
                </a:lnTo>
                <a:close/>
              </a:path>
            </a:pathLst>
          </a:custGeom>
          <a:noFill/>
          <a:ln w="12192">
            <a:solidFill>
              <a:srgbClr val="41709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896" name="object 10"/>
          <p:cNvSpPr>
            <a:spLocks/>
          </p:cNvSpPr>
          <p:nvPr/>
        </p:nvSpPr>
        <p:spPr bwMode="auto">
          <a:xfrm>
            <a:off x="2362200" y="5091113"/>
            <a:ext cx="250825" cy="250825"/>
          </a:xfrm>
          <a:custGeom>
            <a:avLst/>
            <a:gdLst>
              <a:gd name="T0" fmla="*/ 0 w 251460"/>
              <a:gd name="T1" fmla="*/ 125286 h 250189"/>
              <a:gd name="T2" fmla="*/ 9851 w 251460"/>
              <a:gd name="T3" fmla="*/ 76542 h 250189"/>
              <a:gd name="T4" fmla="*/ 36721 w 251460"/>
              <a:gd name="T5" fmla="*/ 36716 h 250189"/>
              <a:gd name="T6" fmla="*/ 76583 w 251460"/>
              <a:gd name="T7" fmla="*/ 9853 h 250189"/>
              <a:gd name="T8" fmla="*/ 125413 w 251460"/>
              <a:gd name="T9" fmla="*/ 0 h 250189"/>
              <a:gd name="T10" fmla="*/ 174241 w 251460"/>
              <a:gd name="T11" fmla="*/ 9853 h 250189"/>
              <a:gd name="T12" fmla="*/ 214103 w 251460"/>
              <a:gd name="T13" fmla="*/ 36716 h 250189"/>
              <a:gd name="T14" fmla="*/ 240973 w 251460"/>
              <a:gd name="T15" fmla="*/ 76542 h 250189"/>
              <a:gd name="T16" fmla="*/ 250825 w 251460"/>
              <a:gd name="T17" fmla="*/ 125286 h 250189"/>
              <a:gd name="T18" fmla="*/ 240973 w 251460"/>
              <a:gd name="T19" fmla="*/ 174028 h 250189"/>
              <a:gd name="T20" fmla="*/ 214103 w 251460"/>
              <a:gd name="T21" fmla="*/ 213854 h 250189"/>
              <a:gd name="T22" fmla="*/ 174241 w 251460"/>
              <a:gd name="T23" fmla="*/ 240717 h 250189"/>
              <a:gd name="T24" fmla="*/ 125413 w 251460"/>
              <a:gd name="T25" fmla="*/ 250571 h 250189"/>
              <a:gd name="T26" fmla="*/ 76583 w 251460"/>
              <a:gd name="T27" fmla="*/ 240717 h 250189"/>
              <a:gd name="T28" fmla="*/ 36721 w 251460"/>
              <a:gd name="T29" fmla="*/ 213854 h 250189"/>
              <a:gd name="T30" fmla="*/ 9851 w 251460"/>
              <a:gd name="T31" fmla="*/ 174028 h 250189"/>
              <a:gd name="T32" fmla="*/ 0 w 251460"/>
              <a:gd name="T33" fmla="*/ 125286 h 250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1460"/>
              <a:gd name="T52" fmla="*/ 0 h 250189"/>
              <a:gd name="T53" fmla="*/ 251460 w 251460"/>
              <a:gd name="T54" fmla="*/ 250189 h 250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1460" h="250189">
                <a:moveTo>
                  <a:pt x="0" y="124968"/>
                </a:moveTo>
                <a:lnTo>
                  <a:pt x="9876" y="76348"/>
                </a:lnTo>
                <a:lnTo>
                  <a:pt x="36814" y="36623"/>
                </a:lnTo>
                <a:lnTo>
                  <a:pt x="76777" y="9828"/>
                </a:lnTo>
                <a:lnTo>
                  <a:pt x="125730" y="0"/>
                </a:lnTo>
                <a:lnTo>
                  <a:pt x="174682" y="9828"/>
                </a:lnTo>
                <a:lnTo>
                  <a:pt x="214645" y="36623"/>
                </a:lnTo>
                <a:lnTo>
                  <a:pt x="241583" y="76348"/>
                </a:lnTo>
                <a:lnTo>
                  <a:pt x="251460" y="124968"/>
                </a:lnTo>
                <a:lnTo>
                  <a:pt x="241583" y="173587"/>
                </a:lnTo>
                <a:lnTo>
                  <a:pt x="214645" y="213312"/>
                </a:lnTo>
                <a:lnTo>
                  <a:pt x="174682" y="240107"/>
                </a:lnTo>
                <a:lnTo>
                  <a:pt x="125730" y="249936"/>
                </a:lnTo>
                <a:lnTo>
                  <a:pt x="76777" y="240107"/>
                </a:lnTo>
                <a:lnTo>
                  <a:pt x="36814" y="213312"/>
                </a:lnTo>
                <a:lnTo>
                  <a:pt x="9876" y="173587"/>
                </a:lnTo>
                <a:lnTo>
                  <a:pt x="0" y="124968"/>
                </a:lnTo>
                <a:close/>
              </a:path>
            </a:pathLst>
          </a:custGeom>
          <a:noFill/>
          <a:ln w="12192">
            <a:solidFill>
              <a:srgbClr val="9DC3E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897" name="object 12"/>
          <p:cNvSpPr>
            <a:spLocks/>
          </p:cNvSpPr>
          <p:nvPr/>
        </p:nvSpPr>
        <p:spPr bwMode="auto">
          <a:xfrm>
            <a:off x="2808288" y="5076825"/>
            <a:ext cx="261937" cy="261938"/>
          </a:xfrm>
          <a:custGeom>
            <a:avLst/>
            <a:gdLst>
              <a:gd name="T0" fmla="*/ 0 w 262255"/>
              <a:gd name="T1" fmla="*/ 130905 h 262254"/>
              <a:gd name="T2" fmla="*/ 10286 w 262255"/>
              <a:gd name="T3" fmla="*/ 79949 h 262254"/>
              <a:gd name="T4" fmla="*/ 38338 w 262255"/>
              <a:gd name="T5" fmla="*/ 38339 h 262254"/>
              <a:gd name="T6" fmla="*/ 79948 w 262255"/>
              <a:gd name="T7" fmla="*/ 10286 h 262254"/>
              <a:gd name="T8" fmla="*/ 130904 w 262255"/>
              <a:gd name="T9" fmla="*/ 0 h 262254"/>
              <a:gd name="T10" fmla="*/ 181861 w 262255"/>
              <a:gd name="T11" fmla="*/ 10286 h 262254"/>
              <a:gd name="T12" fmla="*/ 223471 w 262255"/>
              <a:gd name="T13" fmla="*/ 38339 h 262254"/>
              <a:gd name="T14" fmla="*/ 251524 w 262255"/>
              <a:gd name="T15" fmla="*/ 79949 h 262254"/>
              <a:gd name="T16" fmla="*/ 261810 w 262255"/>
              <a:gd name="T17" fmla="*/ 130905 h 262254"/>
              <a:gd name="T18" fmla="*/ 251524 w 262255"/>
              <a:gd name="T19" fmla="*/ 181863 h 262254"/>
              <a:gd name="T20" fmla="*/ 223471 w 262255"/>
              <a:gd name="T21" fmla="*/ 223472 h 262254"/>
              <a:gd name="T22" fmla="*/ 181861 w 262255"/>
              <a:gd name="T23" fmla="*/ 251526 h 262254"/>
              <a:gd name="T24" fmla="*/ 130904 w 262255"/>
              <a:gd name="T25" fmla="*/ 261811 h 262254"/>
              <a:gd name="T26" fmla="*/ 79948 w 262255"/>
              <a:gd name="T27" fmla="*/ 251526 h 262254"/>
              <a:gd name="T28" fmla="*/ 38338 w 262255"/>
              <a:gd name="T29" fmla="*/ 223472 h 262254"/>
              <a:gd name="T30" fmla="*/ 10286 w 262255"/>
              <a:gd name="T31" fmla="*/ 181863 h 262254"/>
              <a:gd name="T32" fmla="*/ 0 w 262255"/>
              <a:gd name="T33" fmla="*/ 130905 h 26225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2255"/>
              <a:gd name="T52" fmla="*/ 0 h 262254"/>
              <a:gd name="T53" fmla="*/ 262255 w 262255"/>
              <a:gd name="T54" fmla="*/ 262254 h 26225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2255" h="262254">
                <a:moveTo>
                  <a:pt x="0" y="131063"/>
                </a:moveTo>
                <a:lnTo>
                  <a:pt x="10298" y="80045"/>
                </a:lnTo>
                <a:lnTo>
                  <a:pt x="38385" y="38385"/>
                </a:lnTo>
                <a:lnTo>
                  <a:pt x="80045" y="10298"/>
                </a:lnTo>
                <a:lnTo>
                  <a:pt x="131063" y="0"/>
                </a:lnTo>
                <a:lnTo>
                  <a:pt x="182082" y="10298"/>
                </a:lnTo>
                <a:lnTo>
                  <a:pt x="223742" y="38385"/>
                </a:lnTo>
                <a:lnTo>
                  <a:pt x="251829" y="80045"/>
                </a:lnTo>
                <a:lnTo>
                  <a:pt x="262128" y="131063"/>
                </a:lnTo>
                <a:lnTo>
                  <a:pt x="251829" y="182082"/>
                </a:lnTo>
                <a:lnTo>
                  <a:pt x="223742" y="223742"/>
                </a:lnTo>
                <a:lnTo>
                  <a:pt x="182082" y="251829"/>
                </a:lnTo>
                <a:lnTo>
                  <a:pt x="131063" y="262127"/>
                </a:lnTo>
                <a:lnTo>
                  <a:pt x="80045" y="251829"/>
                </a:lnTo>
                <a:lnTo>
                  <a:pt x="38385" y="223742"/>
                </a:lnTo>
                <a:lnTo>
                  <a:pt x="10298" y="182082"/>
                </a:lnTo>
                <a:lnTo>
                  <a:pt x="0" y="131063"/>
                </a:lnTo>
                <a:close/>
              </a:path>
            </a:pathLst>
          </a:custGeom>
          <a:noFill/>
          <a:ln w="12192">
            <a:solidFill>
              <a:srgbClr val="9DC3E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898" name="object 14"/>
          <p:cNvSpPr>
            <a:spLocks/>
          </p:cNvSpPr>
          <p:nvPr/>
        </p:nvSpPr>
        <p:spPr bwMode="auto">
          <a:xfrm>
            <a:off x="2586038" y="5086350"/>
            <a:ext cx="258762" cy="258763"/>
          </a:xfrm>
          <a:custGeom>
            <a:avLst/>
            <a:gdLst>
              <a:gd name="T0" fmla="*/ 0 w 257810"/>
              <a:gd name="T1" fmla="*/ 129381 h 259079"/>
              <a:gd name="T2" fmla="*/ 10157 w 257810"/>
              <a:gd name="T3" fmla="*/ 79037 h 259079"/>
              <a:gd name="T4" fmla="*/ 37857 w 257810"/>
              <a:gd name="T5" fmla="*/ 37911 h 259079"/>
              <a:gd name="T6" fmla="*/ 78942 w 257810"/>
              <a:gd name="T7" fmla="*/ 10173 h 259079"/>
              <a:gd name="T8" fmla="*/ 129254 w 257810"/>
              <a:gd name="T9" fmla="*/ 0 h 259079"/>
              <a:gd name="T10" fmla="*/ 179564 w 257810"/>
              <a:gd name="T11" fmla="*/ 10173 h 259079"/>
              <a:gd name="T12" fmla="*/ 220649 w 257810"/>
              <a:gd name="T13" fmla="*/ 37911 h 259079"/>
              <a:gd name="T14" fmla="*/ 248349 w 257810"/>
              <a:gd name="T15" fmla="*/ 79037 h 259079"/>
              <a:gd name="T16" fmla="*/ 258507 w 257810"/>
              <a:gd name="T17" fmla="*/ 129381 h 259079"/>
              <a:gd name="T18" fmla="*/ 248349 w 257810"/>
              <a:gd name="T19" fmla="*/ 179726 h 259079"/>
              <a:gd name="T20" fmla="*/ 220649 w 257810"/>
              <a:gd name="T21" fmla="*/ 220852 h 259079"/>
              <a:gd name="T22" fmla="*/ 179564 w 257810"/>
              <a:gd name="T23" fmla="*/ 248590 h 259079"/>
              <a:gd name="T24" fmla="*/ 129254 w 257810"/>
              <a:gd name="T25" fmla="*/ 258764 h 259079"/>
              <a:gd name="T26" fmla="*/ 78942 w 257810"/>
              <a:gd name="T27" fmla="*/ 248590 h 259079"/>
              <a:gd name="T28" fmla="*/ 37857 w 257810"/>
              <a:gd name="T29" fmla="*/ 220852 h 259079"/>
              <a:gd name="T30" fmla="*/ 10157 w 257810"/>
              <a:gd name="T31" fmla="*/ 179726 h 259079"/>
              <a:gd name="T32" fmla="*/ 0 w 257810"/>
              <a:gd name="T33" fmla="*/ 129381 h 2590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7810"/>
              <a:gd name="T52" fmla="*/ 0 h 259079"/>
              <a:gd name="T53" fmla="*/ 257810 w 257810"/>
              <a:gd name="T54" fmla="*/ 259079 h 2590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7810" h="259079">
                <a:moveTo>
                  <a:pt x="0" y="129539"/>
                </a:moveTo>
                <a:lnTo>
                  <a:pt x="10120" y="79134"/>
                </a:lnTo>
                <a:lnTo>
                  <a:pt x="37718" y="37957"/>
                </a:lnTo>
                <a:lnTo>
                  <a:pt x="78652" y="10185"/>
                </a:lnTo>
                <a:lnTo>
                  <a:pt x="128778" y="0"/>
                </a:lnTo>
                <a:lnTo>
                  <a:pt x="178903" y="10185"/>
                </a:lnTo>
                <a:lnTo>
                  <a:pt x="219837" y="37957"/>
                </a:lnTo>
                <a:lnTo>
                  <a:pt x="247435" y="79134"/>
                </a:lnTo>
                <a:lnTo>
                  <a:pt x="257556" y="129539"/>
                </a:lnTo>
                <a:lnTo>
                  <a:pt x="247435" y="179945"/>
                </a:lnTo>
                <a:lnTo>
                  <a:pt x="219837" y="221122"/>
                </a:lnTo>
                <a:lnTo>
                  <a:pt x="178903" y="248894"/>
                </a:lnTo>
                <a:lnTo>
                  <a:pt x="128778" y="259080"/>
                </a:lnTo>
                <a:lnTo>
                  <a:pt x="78652" y="248894"/>
                </a:lnTo>
                <a:lnTo>
                  <a:pt x="37718" y="221122"/>
                </a:lnTo>
                <a:lnTo>
                  <a:pt x="10120" y="179945"/>
                </a:lnTo>
                <a:lnTo>
                  <a:pt x="0" y="129539"/>
                </a:lnTo>
                <a:close/>
              </a:path>
            </a:pathLst>
          </a:custGeom>
          <a:noFill/>
          <a:ln w="12192">
            <a:solidFill>
              <a:srgbClr val="9DC3E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899" name="object 15"/>
          <p:cNvSpPr txBox="1">
            <a:spLocks noChangeArrowheads="1"/>
          </p:cNvSpPr>
          <p:nvPr/>
        </p:nvSpPr>
        <p:spPr bwMode="auto">
          <a:xfrm>
            <a:off x="1274763" y="2320925"/>
            <a:ext cx="24733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3525" indent="-250825">
              <a:lnSpc>
                <a:spcPct val="103000"/>
              </a:lnSpc>
            </a:pPr>
            <a:r>
              <a:rPr lang="ru-RU" sz="1400" b="1">
                <a:latin typeface="Calibri" pitchFamily="34" charset="0"/>
              </a:rPr>
              <a:t>Творческая онлайн-площадка  с ярким контентом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7900" name="object 18"/>
          <p:cNvSpPr txBox="1">
            <a:spLocks noChangeArrowheads="1"/>
          </p:cNvSpPr>
          <p:nvPr/>
        </p:nvSpPr>
        <p:spPr bwMode="auto">
          <a:xfrm>
            <a:off x="7210425" y="2693988"/>
            <a:ext cx="187166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1113" algn="ctr">
              <a:lnSpc>
                <a:spcPct val="103000"/>
              </a:lnSpc>
            </a:pPr>
            <a:r>
              <a:rPr lang="ru-RU" sz="1400" b="1">
                <a:latin typeface="Calibri" pitchFamily="34" charset="0"/>
              </a:rPr>
              <a:t>Культурные</a:t>
            </a:r>
          </a:p>
          <a:p>
            <a:pPr marL="11113" algn="ctr">
              <a:lnSpc>
                <a:spcPct val="103000"/>
              </a:lnSpc>
            </a:pPr>
            <a:r>
              <a:rPr lang="ru-RU" sz="1400" b="1">
                <a:latin typeface="Calibri" pitchFamily="34" charset="0"/>
              </a:rPr>
              <a:t>события с творческими  встречами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7901" name="object 19"/>
          <p:cNvSpPr>
            <a:spLocks noGrp="1"/>
          </p:cNvSpPr>
          <p:nvPr>
            <p:ph type="title"/>
          </p:nvPr>
        </p:nvSpPr>
        <p:spPr>
          <a:xfrm>
            <a:off x="207963" y="90488"/>
            <a:ext cx="8731250" cy="730250"/>
          </a:xfrm>
        </p:spPr>
        <p:txBody>
          <a:bodyPr/>
          <a:lstStyle/>
          <a:p>
            <a:pPr marL="1827213" indent="-1814513" eaLnBrk="1" hangingPunct="1"/>
            <a:r>
              <a:rPr lang="ru-RU" sz="2400" smtClean="0">
                <a:latin typeface="Cambria" pitchFamily="18" charset="0"/>
                <a:ea typeface="Cambria" pitchFamily="18" charset="0"/>
                <a:cs typeface="Cambria" pitchFamily="18" charset="0"/>
              </a:rPr>
              <a:t>Крупнейший творческий благотворительный проект для  детей с уникальной механикой</a:t>
            </a:r>
          </a:p>
        </p:txBody>
      </p:sp>
      <p:sp>
        <p:nvSpPr>
          <p:cNvPr id="37902" name="object 20"/>
          <p:cNvSpPr txBox="1">
            <a:spLocks noChangeArrowheads="1"/>
          </p:cNvSpPr>
          <p:nvPr/>
        </p:nvSpPr>
        <p:spPr bwMode="auto">
          <a:xfrm>
            <a:off x="192088" y="5740400"/>
            <a:ext cx="8890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/>
            <a:r>
              <a:rPr lang="ru-RU" sz="1600" b="1">
                <a:solidFill>
                  <a:srgbClr val="C00000"/>
                </a:solidFill>
                <a:latin typeface="Cambria" pitchFamily="18" charset="0"/>
              </a:rPr>
              <a:t>Все онлайн-активности МТС переводит в «живые деньги» и направляет  в проверенные  фонды  на лечение тяжелобольных детей.</a:t>
            </a:r>
          </a:p>
          <a:p>
            <a:pPr marL="12700" algn="ctr"/>
            <a:endParaRPr lang="ru-RU" sz="1000">
              <a:solidFill>
                <a:srgbClr val="000000"/>
              </a:solidFill>
              <a:latin typeface="Cambria" pitchFamily="18" charset="0"/>
            </a:endParaRPr>
          </a:p>
          <a:p>
            <a:pPr marL="12700" algn="ctr">
              <a:lnSpc>
                <a:spcPts val="2388"/>
              </a:lnSpc>
            </a:pPr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«Поколение М» – это творчество во имя жизни!</a:t>
            </a:r>
            <a:endParaRPr lang="ru-RU" sz="20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7903" name="object 21"/>
          <p:cNvSpPr>
            <a:spLocks noChangeArrowheads="1"/>
          </p:cNvSpPr>
          <p:nvPr/>
        </p:nvSpPr>
        <p:spPr bwMode="auto">
          <a:xfrm>
            <a:off x="3881438" y="2601913"/>
            <a:ext cx="2057400" cy="12287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904" name="object 23"/>
          <p:cNvSpPr>
            <a:spLocks noChangeArrowheads="1"/>
          </p:cNvSpPr>
          <p:nvPr/>
        </p:nvSpPr>
        <p:spPr bwMode="auto">
          <a:xfrm>
            <a:off x="4978400" y="3352800"/>
            <a:ext cx="2008188" cy="11557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905" name="object 24"/>
          <p:cNvSpPr>
            <a:spLocks noChangeArrowheads="1"/>
          </p:cNvSpPr>
          <p:nvPr/>
        </p:nvSpPr>
        <p:spPr bwMode="auto">
          <a:xfrm>
            <a:off x="4124325" y="3621088"/>
            <a:ext cx="1674813" cy="8985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906" name="object 25"/>
          <p:cNvSpPr>
            <a:spLocks noChangeArrowheads="1"/>
          </p:cNvSpPr>
          <p:nvPr/>
        </p:nvSpPr>
        <p:spPr bwMode="auto">
          <a:xfrm>
            <a:off x="469900" y="2906713"/>
            <a:ext cx="3521075" cy="203993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907" name="object 27"/>
          <p:cNvSpPr>
            <a:spLocks noChangeArrowheads="1"/>
          </p:cNvSpPr>
          <p:nvPr/>
        </p:nvSpPr>
        <p:spPr bwMode="auto">
          <a:xfrm>
            <a:off x="7134225" y="3405188"/>
            <a:ext cx="1947863" cy="190658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object 3"/>
          <p:cNvSpPr txBox="1">
            <a:spLocks noChangeArrowheads="1"/>
          </p:cNvSpPr>
          <p:nvPr/>
        </p:nvSpPr>
        <p:spPr bwMode="auto">
          <a:xfrm>
            <a:off x="360363" y="96838"/>
            <a:ext cx="81438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2400" b="1">
                <a:solidFill>
                  <a:srgbClr val="E96717"/>
                </a:solidFill>
                <a:latin typeface="Cambria" pitchFamily="18" charset="0"/>
              </a:rPr>
              <a:t>Благотворительность может  быть  увлекательной и развивающей!</a:t>
            </a:r>
            <a:endParaRPr lang="ru-RU" sz="24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8914" name="object 10"/>
          <p:cNvSpPr>
            <a:spLocks/>
          </p:cNvSpPr>
          <p:nvPr/>
        </p:nvSpPr>
        <p:spPr bwMode="auto">
          <a:xfrm>
            <a:off x="742950" y="3046413"/>
            <a:ext cx="52388" cy="52387"/>
          </a:xfrm>
          <a:custGeom>
            <a:avLst/>
            <a:gdLst>
              <a:gd name="T0" fmla="*/ 29465 w 52070"/>
              <a:gd name="T1" fmla="*/ 0 h 52069"/>
              <a:gd name="T2" fmla="*/ 22565 w 52070"/>
              <a:gd name="T3" fmla="*/ 1021 h 52069"/>
              <a:gd name="T4" fmla="*/ 15715 w 52070"/>
              <a:gd name="T5" fmla="*/ 1916 h 52069"/>
              <a:gd name="T6" fmla="*/ 10171 w 52070"/>
              <a:gd name="T7" fmla="*/ 5110 h 52069"/>
              <a:gd name="T8" fmla="*/ 1661 w 52070"/>
              <a:gd name="T9" fmla="*/ 16099 h 52069"/>
              <a:gd name="T10" fmla="*/ 0 w 52070"/>
              <a:gd name="T11" fmla="*/ 22361 h 52069"/>
              <a:gd name="T12" fmla="*/ 1839 w 52070"/>
              <a:gd name="T13" fmla="*/ 36160 h 52069"/>
              <a:gd name="T14" fmla="*/ 5085 w 52070"/>
              <a:gd name="T15" fmla="*/ 41782 h 52069"/>
              <a:gd name="T16" fmla="*/ 16188 w 52070"/>
              <a:gd name="T17" fmla="*/ 50215 h 52069"/>
              <a:gd name="T18" fmla="*/ 22399 w 52070"/>
              <a:gd name="T19" fmla="*/ 51877 h 52069"/>
              <a:gd name="T20" fmla="*/ 36147 w 52070"/>
              <a:gd name="T21" fmla="*/ 50087 h 52069"/>
              <a:gd name="T22" fmla="*/ 41718 w 52070"/>
              <a:gd name="T23" fmla="*/ 46893 h 52069"/>
              <a:gd name="T24" fmla="*/ 45973 w 52070"/>
              <a:gd name="T25" fmla="*/ 41271 h 52069"/>
              <a:gd name="T26" fmla="*/ 50216 w 52070"/>
              <a:gd name="T27" fmla="*/ 35776 h 52069"/>
              <a:gd name="T28" fmla="*/ 51889 w 52070"/>
              <a:gd name="T29" fmla="*/ 29516 h 52069"/>
              <a:gd name="T30" fmla="*/ 50037 w 52070"/>
              <a:gd name="T31" fmla="*/ 15715 h 52069"/>
              <a:gd name="T32" fmla="*/ 46804 w 52070"/>
              <a:gd name="T33" fmla="*/ 10093 h 52069"/>
              <a:gd name="T34" fmla="*/ 35700 w 52070"/>
              <a:gd name="T35" fmla="*/ 1660 h 52069"/>
              <a:gd name="T36" fmla="*/ 29465 w 52070"/>
              <a:gd name="T37" fmla="*/ 0 h 5206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2070"/>
              <a:gd name="T58" fmla="*/ 0 h 52069"/>
              <a:gd name="T59" fmla="*/ 52070 w 52070"/>
              <a:gd name="T60" fmla="*/ 52069 h 5206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2070" h="52069">
                <a:moveTo>
                  <a:pt x="29286" y="0"/>
                </a:moveTo>
                <a:lnTo>
                  <a:pt x="22428" y="1015"/>
                </a:lnTo>
                <a:lnTo>
                  <a:pt x="15620" y="1904"/>
                </a:lnTo>
                <a:lnTo>
                  <a:pt x="10109" y="5079"/>
                </a:lnTo>
                <a:lnTo>
                  <a:pt x="1651" y="16001"/>
                </a:lnTo>
                <a:lnTo>
                  <a:pt x="0" y="22225"/>
                </a:lnTo>
                <a:lnTo>
                  <a:pt x="1828" y="35940"/>
                </a:lnTo>
                <a:lnTo>
                  <a:pt x="5054" y="41528"/>
                </a:lnTo>
                <a:lnTo>
                  <a:pt x="16090" y="49910"/>
                </a:lnTo>
                <a:lnTo>
                  <a:pt x="22263" y="51562"/>
                </a:lnTo>
                <a:lnTo>
                  <a:pt x="35928" y="49783"/>
                </a:lnTo>
                <a:lnTo>
                  <a:pt x="41465" y="46608"/>
                </a:lnTo>
                <a:lnTo>
                  <a:pt x="45694" y="41020"/>
                </a:lnTo>
                <a:lnTo>
                  <a:pt x="49911" y="35559"/>
                </a:lnTo>
                <a:lnTo>
                  <a:pt x="51574" y="29337"/>
                </a:lnTo>
                <a:lnTo>
                  <a:pt x="49733" y="15620"/>
                </a:lnTo>
                <a:lnTo>
                  <a:pt x="46520" y="10032"/>
                </a:lnTo>
                <a:lnTo>
                  <a:pt x="35483" y="1650"/>
                </a:lnTo>
                <a:lnTo>
                  <a:pt x="2928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15" name="object 11"/>
          <p:cNvSpPr>
            <a:spLocks/>
          </p:cNvSpPr>
          <p:nvPr/>
        </p:nvSpPr>
        <p:spPr bwMode="auto">
          <a:xfrm>
            <a:off x="871538" y="4013200"/>
            <a:ext cx="52387" cy="52388"/>
          </a:xfrm>
          <a:custGeom>
            <a:avLst/>
            <a:gdLst>
              <a:gd name="T0" fmla="*/ 29465 w 52069"/>
              <a:gd name="T1" fmla="*/ 0 h 52070"/>
              <a:gd name="T2" fmla="*/ 15716 w 52069"/>
              <a:gd name="T3" fmla="*/ 1788 h 52070"/>
              <a:gd name="T4" fmla="*/ 10171 w 52069"/>
              <a:gd name="T5" fmla="*/ 4982 h 52070"/>
              <a:gd name="T6" fmla="*/ 5916 w 52069"/>
              <a:gd name="T7" fmla="*/ 10604 h 52070"/>
              <a:gd name="T8" fmla="*/ 1661 w 52069"/>
              <a:gd name="T9" fmla="*/ 16099 h 52070"/>
              <a:gd name="T10" fmla="*/ 22386 w 52069"/>
              <a:gd name="T11" fmla="*/ 51876 h 52070"/>
              <a:gd name="T12" fmla="*/ 36147 w 52069"/>
              <a:gd name="T13" fmla="*/ 50087 h 52070"/>
              <a:gd name="T14" fmla="*/ 41718 w 52069"/>
              <a:gd name="T15" fmla="*/ 46765 h 52070"/>
              <a:gd name="T16" fmla="*/ 45973 w 52069"/>
              <a:gd name="T17" fmla="*/ 41271 h 52070"/>
              <a:gd name="T18" fmla="*/ 50216 w 52069"/>
              <a:gd name="T19" fmla="*/ 35648 h 52070"/>
              <a:gd name="T20" fmla="*/ 51877 w 52069"/>
              <a:gd name="T21" fmla="*/ 29387 h 52070"/>
              <a:gd name="T22" fmla="*/ 50037 w 52069"/>
              <a:gd name="T23" fmla="*/ 15588 h 52070"/>
              <a:gd name="T24" fmla="*/ 46804 w 52069"/>
              <a:gd name="T25" fmla="*/ 10093 h 52070"/>
              <a:gd name="T26" fmla="*/ 35700 w 52069"/>
              <a:gd name="T27" fmla="*/ 1660 h 52070"/>
              <a:gd name="T28" fmla="*/ 29465 w 52069"/>
              <a:gd name="T29" fmla="*/ 0 h 5207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2069"/>
              <a:gd name="T46" fmla="*/ 0 h 52070"/>
              <a:gd name="T47" fmla="*/ 52069 w 52069"/>
              <a:gd name="T48" fmla="*/ 52070 h 5207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2069" h="52070">
                <a:moveTo>
                  <a:pt x="29286" y="0"/>
                </a:moveTo>
                <a:lnTo>
                  <a:pt x="15621" y="1777"/>
                </a:lnTo>
                <a:lnTo>
                  <a:pt x="10109" y="4952"/>
                </a:lnTo>
                <a:lnTo>
                  <a:pt x="5880" y="10540"/>
                </a:lnTo>
                <a:lnTo>
                  <a:pt x="1651" y="16001"/>
                </a:lnTo>
                <a:lnTo>
                  <a:pt x="22250" y="51561"/>
                </a:lnTo>
                <a:lnTo>
                  <a:pt x="35928" y="49783"/>
                </a:lnTo>
                <a:lnTo>
                  <a:pt x="41465" y="46481"/>
                </a:lnTo>
                <a:lnTo>
                  <a:pt x="45694" y="41020"/>
                </a:lnTo>
                <a:lnTo>
                  <a:pt x="49911" y="35432"/>
                </a:lnTo>
                <a:lnTo>
                  <a:pt x="51562" y="29209"/>
                </a:lnTo>
                <a:lnTo>
                  <a:pt x="49733" y="15493"/>
                </a:lnTo>
                <a:lnTo>
                  <a:pt x="46520" y="10032"/>
                </a:lnTo>
                <a:lnTo>
                  <a:pt x="35483" y="1650"/>
                </a:lnTo>
                <a:lnTo>
                  <a:pt x="2928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16" name="object 12"/>
          <p:cNvSpPr>
            <a:spLocks/>
          </p:cNvSpPr>
          <p:nvPr/>
        </p:nvSpPr>
        <p:spPr bwMode="auto">
          <a:xfrm>
            <a:off x="968375" y="4738688"/>
            <a:ext cx="52388" cy="50800"/>
          </a:xfrm>
          <a:custGeom>
            <a:avLst/>
            <a:gdLst>
              <a:gd name="T0" fmla="*/ 29477 w 52069"/>
              <a:gd name="T1" fmla="*/ 0 h 52070"/>
              <a:gd name="T2" fmla="*/ 22565 w 52069"/>
              <a:gd name="T3" fmla="*/ 991 h 52070"/>
              <a:gd name="T4" fmla="*/ 15717 w 52069"/>
              <a:gd name="T5" fmla="*/ 1859 h 52070"/>
              <a:gd name="T6" fmla="*/ 10171 w 52069"/>
              <a:gd name="T7" fmla="*/ 4956 h 52070"/>
              <a:gd name="T8" fmla="*/ 1673 w 52069"/>
              <a:gd name="T9" fmla="*/ 15612 h 52070"/>
              <a:gd name="T10" fmla="*/ 0 w 52069"/>
              <a:gd name="T11" fmla="*/ 21683 h 52070"/>
              <a:gd name="T12" fmla="*/ 1852 w 52069"/>
              <a:gd name="T13" fmla="*/ 35064 h 52070"/>
              <a:gd name="T14" fmla="*/ 5085 w 52069"/>
              <a:gd name="T15" fmla="*/ 40516 h 52070"/>
              <a:gd name="T16" fmla="*/ 16202 w 52069"/>
              <a:gd name="T17" fmla="*/ 48694 h 52070"/>
              <a:gd name="T18" fmla="*/ 22399 w 52069"/>
              <a:gd name="T19" fmla="*/ 50304 h 52070"/>
              <a:gd name="T20" fmla="*/ 36148 w 52069"/>
              <a:gd name="T21" fmla="*/ 48570 h 52070"/>
              <a:gd name="T22" fmla="*/ 41732 w 52069"/>
              <a:gd name="T23" fmla="*/ 45472 h 52070"/>
              <a:gd name="T24" fmla="*/ 45974 w 52069"/>
              <a:gd name="T25" fmla="*/ 40020 h 52070"/>
              <a:gd name="T26" fmla="*/ 50229 w 52069"/>
              <a:gd name="T27" fmla="*/ 34693 h 52070"/>
              <a:gd name="T28" fmla="*/ 51890 w 52069"/>
              <a:gd name="T29" fmla="*/ 28621 h 52070"/>
              <a:gd name="T30" fmla="*/ 50050 w 52069"/>
              <a:gd name="T31" fmla="*/ 15240 h 52070"/>
              <a:gd name="T32" fmla="*/ 46805 w 52069"/>
              <a:gd name="T33" fmla="*/ 9788 h 52070"/>
              <a:gd name="T34" fmla="*/ 35700 w 52069"/>
              <a:gd name="T35" fmla="*/ 1610 h 52070"/>
              <a:gd name="T36" fmla="*/ 29477 w 52069"/>
              <a:gd name="T37" fmla="*/ 0 h 520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2069"/>
              <a:gd name="T58" fmla="*/ 0 h 52070"/>
              <a:gd name="T59" fmla="*/ 52069 w 52069"/>
              <a:gd name="T60" fmla="*/ 52070 h 520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2069" h="52070">
                <a:moveTo>
                  <a:pt x="29298" y="0"/>
                </a:moveTo>
                <a:lnTo>
                  <a:pt x="22428" y="1016"/>
                </a:lnTo>
                <a:lnTo>
                  <a:pt x="15621" y="1905"/>
                </a:lnTo>
                <a:lnTo>
                  <a:pt x="10109" y="5080"/>
                </a:lnTo>
                <a:lnTo>
                  <a:pt x="1663" y="16002"/>
                </a:lnTo>
                <a:lnTo>
                  <a:pt x="0" y="22225"/>
                </a:lnTo>
                <a:lnTo>
                  <a:pt x="1841" y="35941"/>
                </a:lnTo>
                <a:lnTo>
                  <a:pt x="5054" y="41529"/>
                </a:lnTo>
                <a:lnTo>
                  <a:pt x="16103" y="49911"/>
                </a:lnTo>
                <a:lnTo>
                  <a:pt x="22263" y="51562"/>
                </a:lnTo>
                <a:lnTo>
                  <a:pt x="35928" y="49784"/>
                </a:lnTo>
                <a:lnTo>
                  <a:pt x="41478" y="46609"/>
                </a:lnTo>
                <a:lnTo>
                  <a:pt x="45694" y="41021"/>
                </a:lnTo>
                <a:lnTo>
                  <a:pt x="49923" y="35560"/>
                </a:lnTo>
                <a:lnTo>
                  <a:pt x="51574" y="29337"/>
                </a:lnTo>
                <a:lnTo>
                  <a:pt x="49745" y="15621"/>
                </a:lnTo>
                <a:lnTo>
                  <a:pt x="46520" y="10033"/>
                </a:lnTo>
                <a:lnTo>
                  <a:pt x="35483" y="1650"/>
                </a:lnTo>
                <a:lnTo>
                  <a:pt x="2929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17" name="object 13"/>
          <p:cNvSpPr>
            <a:spLocks/>
          </p:cNvSpPr>
          <p:nvPr/>
        </p:nvSpPr>
        <p:spPr bwMode="auto">
          <a:xfrm>
            <a:off x="1130300" y="5946775"/>
            <a:ext cx="52388" cy="52388"/>
          </a:xfrm>
          <a:custGeom>
            <a:avLst/>
            <a:gdLst>
              <a:gd name="T0" fmla="*/ 29477 w 52069"/>
              <a:gd name="T1" fmla="*/ 0 h 52070"/>
              <a:gd name="T2" fmla="*/ 15717 w 52069"/>
              <a:gd name="T3" fmla="*/ 1827 h 52070"/>
              <a:gd name="T4" fmla="*/ 10171 w 52069"/>
              <a:gd name="T5" fmla="*/ 5047 h 52070"/>
              <a:gd name="T6" fmla="*/ 1673 w 52069"/>
              <a:gd name="T7" fmla="*/ 16099 h 52070"/>
              <a:gd name="T8" fmla="*/ 0 w 52069"/>
              <a:gd name="T9" fmla="*/ 22309 h 52070"/>
              <a:gd name="T10" fmla="*/ 1839 w 52069"/>
              <a:gd name="T11" fmla="*/ 36134 h 52070"/>
              <a:gd name="T12" fmla="*/ 5085 w 52069"/>
              <a:gd name="T13" fmla="*/ 41705 h 52070"/>
              <a:gd name="T14" fmla="*/ 16202 w 52069"/>
              <a:gd name="T15" fmla="*/ 50203 h 52070"/>
              <a:gd name="T16" fmla="*/ 22399 w 52069"/>
              <a:gd name="T17" fmla="*/ 51876 h 52070"/>
              <a:gd name="T18" fmla="*/ 36148 w 52069"/>
              <a:gd name="T19" fmla="*/ 50037 h 52070"/>
              <a:gd name="T20" fmla="*/ 41732 w 52069"/>
              <a:gd name="T21" fmla="*/ 46804 h 52070"/>
              <a:gd name="T22" fmla="*/ 50229 w 52069"/>
              <a:gd name="T23" fmla="*/ 35688 h 52070"/>
              <a:gd name="T24" fmla="*/ 51890 w 52069"/>
              <a:gd name="T25" fmla="*/ 29452 h 52070"/>
              <a:gd name="T26" fmla="*/ 50050 w 52069"/>
              <a:gd name="T27" fmla="*/ 15639 h 52070"/>
              <a:gd name="T28" fmla="*/ 46805 w 52069"/>
              <a:gd name="T29" fmla="*/ 10068 h 52070"/>
              <a:gd name="T30" fmla="*/ 35700 w 52069"/>
              <a:gd name="T31" fmla="*/ 1648 h 52070"/>
              <a:gd name="T32" fmla="*/ 29477 w 52069"/>
              <a:gd name="T33" fmla="*/ 0 h 520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069"/>
              <a:gd name="T52" fmla="*/ 0 h 52070"/>
              <a:gd name="T53" fmla="*/ 52069 w 52069"/>
              <a:gd name="T54" fmla="*/ 52070 h 520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069" h="52070">
                <a:moveTo>
                  <a:pt x="29298" y="0"/>
                </a:moveTo>
                <a:lnTo>
                  <a:pt x="15621" y="1816"/>
                </a:lnTo>
                <a:lnTo>
                  <a:pt x="10109" y="5016"/>
                </a:lnTo>
                <a:lnTo>
                  <a:pt x="1663" y="16001"/>
                </a:lnTo>
                <a:lnTo>
                  <a:pt x="0" y="22174"/>
                </a:lnTo>
                <a:lnTo>
                  <a:pt x="1828" y="35915"/>
                </a:lnTo>
                <a:lnTo>
                  <a:pt x="5054" y="41452"/>
                </a:lnTo>
                <a:lnTo>
                  <a:pt x="16103" y="49898"/>
                </a:lnTo>
                <a:lnTo>
                  <a:pt x="22263" y="51561"/>
                </a:lnTo>
                <a:lnTo>
                  <a:pt x="35928" y="49733"/>
                </a:lnTo>
                <a:lnTo>
                  <a:pt x="41478" y="46520"/>
                </a:lnTo>
                <a:lnTo>
                  <a:pt x="49923" y="35471"/>
                </a:lnTo>
                <a:lnTo>
                  <a:pt x="51574" y="29273"/>
                </a:lnTo>
                <a:lnTo>
                  <a:pt x="49745" y="15544"/>
                </a:lnTo>
                <a:lnTo>
                  <a:pt x="46520" y="10007"/>
                </a:lnTo>
                <a:lnTo>
                  <a:pt x="35483" y="1638"/>
                </a:lnTo>
                <a:lnTo>
                  <a:pt x="2929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18" name="object 14"/>
          <p:cNvSpPr>
            <a:spLocks/>
          </p:cNvSpPr>
          <p:nvPr/>
        </p:nvSpPr>
        <p:spPr bwMode="auto">
          <a:xfrm>
            <a:off x="1162050" y="6188075"/>
            <a:ext cx="52388" cy="52388"/>
          </a:xfrm>
          <a:custGeom>
            <a:avLst/>
            <a:gdLst>
              <a:gd name="T0" fmla="*/ 29477 w 52069"/>
              <a:gd name="T1" fmla="*/ 0 h 52070"/>
              <a:gd name="T2" fmla="*/ 15729 w 52069"/>
              <a:gd name="T3" fmla="*/ 1839 h 52070"/>
              <a:gd name="T4" fmla="*/ 10171 w 52069"/>
              <a:gd name="T5" fmla="*/ 5060 h 52070"/>
              <a:gd name="T6" fmla="*/ 1673 w 52069"/>
              <a:gd name="T7" fmla="*/ 16099 h 52070"/>
              <a:gd name="T8" fmla="*/ 0 w 52069"/>
              <a:gd name="T9" fmla="*/ 22321 h 52070"/>
              <a:gd name="T10" fmla="*/ 1852 w 52069"/>
              <a:gd name="T11" fmla="*/ 36134 h 52070"/>
              <a:gd name="T12" fmla="*/ 5085 w 52069"/>
              <a:gd name="T13" fmla="*/ 41718 h 52070"/>
              <a:gd name="T14" fmla="*/ 16202 w 52069"/>
              <a:gd name="T15" fmla="*/ 50215 h 52070"/>
              <a:gd name="T16" fmla="*/ 22399 w 52069"/>
              <a:gd name="T17" fmla="*/ 51876 h 52070"/>
              <a:gd name="T18" fmla="*/ 36148 w 52069"/>
              <a:gd name="T19" fmla="*/ 50037 h 52070"/>
              <a:gd name="T20" fmla="*/ 41732 w 52069"/>
              <a:gd name="T21" fmla="*/ 46804 h 52070"/>
              <a:gd name="T22" fmla="*/ 50229 w 52069"/>
              <a:gd name="T23" fmla="*/ 35688 h 52070"/>
              <a:gd name="T24" fmla="*/ 51890 w 52069"/>
              <a:gd name="T25" fmla="*/ 29465 h 52070"/>
              <a:gd name="T26" fmla="*/ 50050 w 52069"/>
              <a:gd name="T27" fmla="*/ 15639 h 52070"/>
              <a:gd name="T28" fmla="*/ 46805 w 52069"/>
              <a:gd name="T29" fmla="*/ 10081 h 52070"/>
              <a:gd name="T30" fmla="*/ 35700 w 52069"/>
              <a:gd name="T31" fmla="*/ 1648 h 52070"/>
              <a:gd name="T32" fmla="*/ 29477 w 52069"/>
              <a:gd name="T33" fmla="*/ 0 h 520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069"/>
              <a:gd name="T52" fmla="*/ 0 h 52070"/>
              <a:gd name="T53" fmla="*/ 52069 w 52069"/>
              <a:gd name="T54" fmla="*/ 52070 h 520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069" h="52070">
                <a:moveTo>
                  <a:pt x="29298" y="0"/>
                </a:moveTo>
                <a:lnTo>
                  <a:pt x="15633" y="1828"/>
                </a:lnTo>
                <a:lnTo>
                  <a:pt x="10109" y="5029"/>
                </a:lnTo>
                <a:lnTo>
                  <a:pt x="1663" y="16001"/>
                </a:lnTo>
                <a:lnTo>
                  <a:pt x="0" y="22186"/>
                </a:lnTo>
                <a:lnTo>
                  <a:pt x="1841" y="35915"/>
                </a:lnTo>
                <a:lnTo>
                  <a:pt x="5054" y="41465"/>
                </a:lnTo>
                <a:lnTo>
                  <a:pt x="16103" y="49910"/>
                </a:lnTo>
                <a:lnTo>
                  <a:pt x="22263" y="51561"/>
                </a:lnTo>
                <a:lnTo>
                  <a:pt x="35928" y="49733"/>
                </a:lnTo>
                <a:lnTo>
                  <a:pt x="41478" y="46520"/>
                </a:lnTo>
                <a:lnTo>
                  <a:pt x="49923" y="35471"/>
                </a:lnTo>
                <a:lnTo>
                  <a:pt x="51574" y="29286"/>
                </a:lnTo>
                <a:lnTo>
                  <a:pt x="49745" y="15544"/>
                </a:lnTo>
                <a:lnTo>
                  <a:pt x="46520" y="10020"/>
                </a:lnTo>
                <a:lnTo>
                  <a:pt x="35483" y="1638"/>
                </a:lnTo>
                <a:lnTo>
                  <a:pt x="2929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19" name="object 3"/>
          <p:cNvSpPr>
            <a:spLocks noChangeArrowheads="1"/>
          </p:cNvSpPr>
          <p:nvPr/>
        </p:nvSpPr>
        <p:spPr bwMode="auto">
          <a:xfrm>
            <a:off x="23813" y="1330325"/>
            <a:ext cx="9093200" cy="41084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20" name="object 15"/>
          <p:cNvSpPr>
            <a:spLocks noChangeArrowheads="1"/>
          </p:cNvSpPr>
          <p:nvPr/>
        </p:nvSpPr>
        <p:spPr bwMode="auto">
          <a:xfrm rot="506765">
            <a:off x="5773738" y="1335088"/>
            <a:ext cx="2735262" cy="25876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21" name="object 30"/>
          <p:cNvSpPr>
            <a:spLocks noChangeArrowheads="1"/>
          </p:cNvSpPr>
          <p:nvPr/>
        </p:nvSpPr>
        <p:spPr bwMode="auto">
          <a:xfrm rot="506765">
            <a:off x="1806575" y="1458913"/>
            <a:ext cx="3324225" cy="2244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22" name="object 3"/>
          <p:cNvSpPr txBox="1">
            <a:spLocks noChangeArrowheads="1"/>
          </p:cNvSpPr>
          <p:nvPr/>
        </p:nvSpPr>
        <p:spPr bwMode="auto">
          <a:xfrm>
            <a:off x="1804988" y="4254500"/>
            <a:ext cx="71342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>
                <a:solidFill>
                  <a:srgbClr val="C00000"/>
                </a:solidFill>
                <a:latin typeface="Cambria" pitchFamily="18" charset="0"/>
              </a:rPr>
              <a:t>Активности на сайте </a:t>
            </a:r>
            <a:r>
              <a:rPr lang="en-US" sz="2000" b="1">
                <a:solidFill>
                  <a:srgbClr val="C00000"/>
                </a:solidFill>
                <a:latin typeface="Cambria" pitchFamily="18" charset="0"/>
              </a:rPr>
              <a:t>pokolenie.mts.ru</a:t>
            </a:r>
            <a:r>
              <a:rPr lang="en-US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>
                <a:solidFill>
                  <a:srgbClr val="C00000"/>
                </a:solidFill>
                <a:latin typeface="Cambria" pitchFamily="18" charset="0"/>
              </a:rPr>
              <a:t>ориентированы на три возрастных сегмента от 6 до 18 лет и охватывают различные виды искусства:</a:t>
            </a:r>
          </a:p>
        </p:txBody>
      </p:sp>
      <p:sp>
        <p:nvSpPr>
          <p:cNvPr id="37" name="object 3"/>
          <p:cNvSpPr txBox="1"/>
          <p:nvPr/>
        </p:nvSpPr>
        <p:spPr>
          <a:xfrm>
            <a:off x="2827420" y="4979779"/>
            <a:ext cx="8602579" cy="2215991"/>
          </a:xfrm>
          <a:prstGeom prst="rect">
            <a:avLst/>
          </a:prstGeom>
        </p:spPr>
        <p:txBody>
          <a:bodyPr lIns="0" tIns="0" rIns="0" bIns="0" numCol="2">
            <a:spAutoFit/>
          </a:bodyPr>
          <a:lstStyle/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spc="-100" dirty="0">
                <a:solidFill>
                  <a:srgbClr val="C00000"/>
                </a:solidFill>
                <a:latin typeface="Cambria"/>
                <a:cs typeface="Cambria"/>
              </a:rPr>
              <a:t>Живопись </a:t>
            </a: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spc="-100" dirty="0">
                <a:solidFill>
                  <a:srgbClr val="C00000"/>
                </a:solidFill>
                <a:latin typeface="Cambria"/>
                <a:cs typeface="Cambria"/>
              </a:rPr>
              <a:t>Фотография</a:t>
            </a: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spc="-100" dirty="0">
                <a:solidFill>
                  <a:srgbClr val="C00000"/>
                </a:solidFill>
                <a:latin typeface="Cambria"/>
                <a:cs typeface="Cambria"/>
              </a:rPr>
              <a:t>Литература (поэзия и проза)</a:t>
            </a: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spc="-100" dirty="0">
                <a:solidFill>
                  <a:srgbClr val="C00000"/>
                </a:solidFill>
                <a:latin typeface="Cambria"/>
                <a:cs typeface="Cambria"/>
              </a:rPr>
              <a:t>Актерское мастерство </a:t>
            </a:r>
          </a:p>
          <a:p>
            <a:pPr marL="8128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b="1" spc="-10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b="1" spc="-10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b="1" spc="-10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b="1" spc="-10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b="1" spc="-10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spc="-100" dirty="0">
                <a:solidFill>
                  <a:srgbClr val="C00000"/>
                </a:solidFill>
                <a:latin typeface="Cambria"/>
                <a:cs typeface="Cambria"/>
              </a:rPr>
              <a:t>Танец</a:t>
            </a: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spc="-100" dirty="0">
                <a:solidFill>
                  <a:srgbClr val="C00000"/>
                </a:solidFill>
                <a:latin typeface="Cambria"/>
                <a:cs typeface="Cambria"/>
              </a:rPr>
              <a:t>Режиссура </a:t>
            </a: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spc="-100" dirty="0">
                <a:solidFill>
                  <a:srgbClr val="C00000"/>
                </a:solidFill>
                <a:latin typeface="Cambria"/>
                <a:cs typeface="Cambria"/>
              </a:rPr>
              <a:t>Вокал</a:t>
            </a: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spc="-100" dirty="0">
                <a:solidFill>
                  <a:srgbClr val="C00000"/>
                </a:solidFill>
                <a:latin typeface="Cambria"/>
                <a:cs typeface="Cambria"/>
              </a:rPr>
              <a:t>Музыка </a:t>
            </a:r>
            <a:endParaRPr lang="ru-RU" sz="16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object 3"/>
          <p:cNvSpPr>
            <a:spLocks noChangeArrowheads="1"/>
          </p:cNvSpPr>
          <p:nvPr/>
        </p:nvSpPr>
        <p:spPr bwMode="auto">
          <a:xfrm>
            <a:off x="1743075" y="1323975"/>
            <a:ext cx="6065838" cy="48402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38" name="object 4"/>
          <p:cNvSpPr>
            <a:spLocks/>
          </p:cNvSpPr>
          <p:nvPr/>
        </p:nvSpPr>
        <p:spPr bwMode="auto">
          <a:xfrm>
            <a:off x="3470275" y="4100513"/>
            <a:ext cx="842963" cy="276225"/>
          </a:xfrm>
          <a:custGeom>
            <a:avLst/>
            <a:gdLst>
              <a:gd name="T0" fmla="*/ 0 w 843279"/>
              <a:gd name="T1" fmla="*/ 275844 h 276225"/>
              <a:gd name="T2" fmla="*/ 842456 w 843279"/>
              <a:gd name="T3" fmla="*/ 275844 h 276225"/>
              <a:gd name="T4" fmla="*/ 842456 w 843279"/>
              <a:gd name="T5" fmla="*/ 0 h 276225"/>
              <a:gd name="T6" fmla="*/ 0 w 843279"/>
              <a:gd name="T7" fmla="*/ 0 h 276225"/>
              <a:gd name="T8" fmla="*/ 0 w 843279"/>
              <a:gd name="T9" fmla="*/ 275844 h 276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3279"/>
              <a:gd name="T16" fmla="*/ 0 h 276225"/>
              <a:gd name="T17" fmla="*/ 843279 w 843279"/>
              <a:gd name="T18" fmla="*/ 276225 h 2762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3279" h="276225">
                <a:moveTo>
                  <a:pt x="0" y="275844"/>
                </a:moveTo>
                <a:lnTo>
                  <a:pt x="842772" y="275844"/>
                </a:lnTo>
                <a:lnTo>
                  <a:pt x="842772" y="0"/>
                </a:lnTo>
                <a:lnTo>
                  <a:pt x="0" y="0"/>
                </a:lnTo>
                <a:lnTo>
                  <a:pt x="0" y="2758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939" name="object 5"/>
          <p:cNvSpPr>
            <a:spLocks/>
          </p:cNvSpPr>
          <p:nvPr/>
        </p:nvSpPr>
        <p:spPr bwMode="auto">
          <a:xfrm>
            <a:off x="2057400" y="3938588"/>
            <a:ext cx="114300" cy="276225"/>
          </a:xfrm>
          <a:custGeom>
            <a:avLst/>
            <a:gdLst>
              <a:gd name="T0" fmla="*/ 0 w 114300"/>
              <a:gd name="T1" fmla="*/ 276099 h 277495"/>
              <a:gd name="T2" fmla="*/ 114300 w 114300"/>
              <a:gd name="T3" fmla="*/ 276099 h 277495"/>
              <a:gd name="T4" fmla="*/ 114300 w 114300"/>
              <a:gd name="T5" fmla="*/ 0 h 277495"/>
              <a:gd name="T6" fmla="*/ 0 w 114300"/>
              <a:gd name="T7" fmla="*/ 0 h 277495"/>
              <a:gd name="T8" fmla="*/ 0 w 114300"/>
              <a:gd name="T9" fmla="*/ 276099 h 277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00"/>
              <a:gd name="T16" fmla="*/ 0 h 277495"/>
              <a:gd name="T17" fmla="*/ 114300 w 114300"/>
              <a:gd name="T18" fmla="*/ 277495 h 2774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00" h="277495">
                <a:moveTo>
                  <a:pt x="0" y="277368"/>
                </a:moveTo>
                <a:lnTo>
                  <a:pt x="114300" y="277368"/>
                </a:lnTo>
                <a:lnTo>
                  <a:pt x="114300" y="0"/>
                </a:lnTo>
                <a:lnTo>
                  <a:pt x="0" y="0"/>
                </a:lnTo>
                <a:lnTo>
                  <a:pt x="0" y="27736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940" name="object 6"/>
          <p:cNvSpPr>
            <a:spLocks noGrp="1"/>
          </p:cNvSpPr>
          <p:nvPr>
            <p:ph type="title"/>
          </p:nvPr>
        </p:nvSpPr>
        <p:spPr>
          <a:xfrm>
            <a:off x="163513" y="273050"/>
            <a:ext cx="8816975" cy="447675"/>
          </a:xfrm>
        </p:spPr>
        <p:txBody>
          <a:bodyPr tIns="77596"/>
          <a:lstStyle/>
          <a:p>
            <a:pPr marL="1647825" eaLnBrk="1" hangingPunct="1"/>
            <a:r>
              <a:rPr lang="ru-RU" sz="2400" smtClean="0">
                <a:latin typeface="Cambria" pitchFamily="18" charset="0"/>
                <a:ea typeface="Cambria" pitchFamily="18" charset="0"/>
                <a:cs typeface="Cambria" pitchFamily="18" charset="0"/>
              </a:rPr>
              <a:t>Возрастная сегментация  контента</a:t>
            </a:r>
          </a:p>
        </p:txBody>
      </p:sp>
      <p:sp>
        <p:nvSpPr>
          <p:cNvPr id="39941" name="object 7"/>
          <p:cNvSpPr>
            <a:spLocks/>
          </p:cNvSpPr>
          <p:nvPr/>
        </p:nvSpPr>
        <p:spPr bwMode="auto">
          <a:xfrm>
            <a:off x="2057400" y="4067175"/>
            <a:ext cx="106363" cy="277813"/>
          </a:xfrm>
          <a:custGeom>
            <a:avLst/>
            <a:gdLst>
              <a:gd name="T0" fmla="*/ 0 w 106680"/>
              <a:gd name="T1" fmla="*/ 277686 h 277495"/>
              <a:gd name="T2" fmla="*/ 106363 w 106680"/>
              <a:gd name="T3" fmla="*/ 277686 h 277495"/>
              <a:gd name="T4" fmla="*/ 106363 w 106680"/>
              <a:gd name="T5" fmla="*/ 0 h 277495"/>
              <a:gd name="T6" fmla="*/ 0 w 106680"/>
              <a:gd name="T7" fmla="*/ 0 h 277495"/>
              <a:gd name="T8" fmla="*/ 0 w 106680"/>
              <a:gd name="T9" fmla="*/ 277686 h 277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680"/>
              <a:gd name="T16" fmla="*/ 0 h 277495"/>
              <a:gd name="T17" fmla="*/ 106680 w 106680"/>
              <a:gd name="T18" fmla="*/ 277495 h 2774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680" h="277495">
                <a:moveTo>
                  <a:pt x="0" y="277368"/>
                </a:moveTo>
                <a:lnTo>
                  <a:pt x="106680" y="277368"/>
                </a:lnTo>
                <a:lnTo>
                  <a:pt x="106680" y="0"/>
                </a:lnTo>
                <a:lnTo>
                  <a:pt x="0" y="0"/>
                </a:lnTo>
                <a:lnTo>
                  <a:pt x="0" y="27736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942" name="object 8"/>
          <p:cNvSpPr>
            <a:spLocks noChangeArrowheads="1"/>
          </p:cNvSpPr>
          <p:nvPr/>
        </p:nvSpPr>
        <p:spPr bwMode="auto">
          <a:xfrm>
            <a:off x="4140200" y="4940300"/>
            <a:ext cx="1277938" cy="11382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43" name="object 10"/>
          <p:cNvSpPr>
            <a:spLocks noChangeArrowheads="1"/>
          </p:cNvSpPr>
          <p:nvPr/>
        </p:nvSpPr>
        <p:spPr bwMode="auto">
          <a:xfrm>
            <a:off x="3654425" y="4600575"/>
            <a:ext cx="1409700" cy="73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44" name="object 16"/>
          <p:cNvSpPr>
            <a:spLocks noChangeArrowheads="1"/>
          </p:cNvSpPr>
          <p:nvPr/>
        </p:nvSpPr>
        <p:spPr bwMode="auto">
          <a:xfrm>
            <a:off x="7461250" y="2259013"/>
            <a:ext cx="1704975" cy="38195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object 2"/>
          <p:cNvSpPr>
            <a:spLocks/>
          </p:cNvSpPr>
          <p:nvPr/>
        </p:nvSpPr>
        <p:spPr bwMode="auto">
          <a:xfrm>
            <a:off x="2033588" y="1247775"/>
            <a:ext cx="5397500" cy="5588000"/>
          </a:xfrm>
          <a:custGeom>
            <a:avLst/>
            <a:gdLst>
              <a:gd name="T0" fmla="*/ 2980397 w 5398134"/>
              <a:gd name="T1" fmla="*/ 5575300 h 5588000"/>
              <a:gd name="T2" fmla="*/ 3072518 w 5398134"/>
              <a:gd name="T3" fmla="*/ 5562600 h 5588000"/>
              <a:gd name="T4" fmla="*/ 3163659 w 5398134"/>
              <a:gd name="T5" fmla="*/ 5549900 h 5588000"/>
              <a:gd name="T6" fmla="*/ 1627680 w 5398134"/>
              <a:gd name="T7" fmla="*/ 228600 h 5588000"/>
              <a:gd name="T8" fmla="*/ 1349399 w 5398134"/>
              <a:gd name="T9" fmla="*/ 381000 h 5588000"/>
              <a:gd name="T10" fmla="*/ 1055437 w 5398134"/>
              <a:gd name="T11" fmla="*/ 584200 h 5588000"/>
              <a:gd name="T12" fmla="*/ 853782 w 5398134"/>
              <a:gd name="T13" fmla="*/ 762000 h 5588000"/>
              <a:gd name="T14" fmla="*/ 699224 w 5398134"/>
              <a:gd name="T15" fmla="*/ 927100 h 5588000"/>
              <a:gd name="T16" fmla="*/ 557819 w 5398134"/>
              <a:gd name="T17" fmla="*/ 1092200 h 5588000"/>
              <a:gd name="T18" fmla="*/ 430402 w 5398134"/>
              <a:gd name="T19" fmla="*/ 1282700 h 5588000"/>
              <a:gd name="T20" fmla="*/ 317809 w 5398134"/>
              <a:gd name="T21" fmla="*/ 1485900 h 5588000"/>
              <a:gd name="T22" fmla="*/ 220878 w 5398134"/>
              <a:gd name="T23" fmla="*/ 1689100 h 5588000"/>
              <a:gd name="T24" fmla="*/ 140445 w 5398134"/>
              <a:gd name="T25" fmla="*/ 1905000 h 5588000"/>
              <a:gd name="T26" fmla="*/ 77345 w 5398134"/>
              <a:gd name="T27" fmla="*/ 2133600 h 5588000"/>
              <a:gd name="T28" fmla="*/ 32415 w 5398134"/>
              <a:gd name="T29" fmla="*/ 2362200 h 5588000"/>
              <a:gd name="T30" fmla="*/ 6492 w 5398134"/>
              <a:gd name="T31" fmla="*/ 2603500 h 5588000"/>
              <a:gd name="T32" fmla="*/ 409 w 5398134"/>
              <a:gd name="T33" fmla="*/ 2844800 h 5588000"/>
              <a:gd name="T34" fmla="*/ 14527 w 5398134"/>
              <a:gd name="T35" fmla="*/ 3086100 h 5588000"/>
              <a:gd name="T36" fmla="*/ 48153 w 5398134"/>
              <a:gd name="T37" fmla="*/ 3327400 h 5588000"/>
              <a:gd name="T38" fmla="*/ 100451 w 5398134"/>
              <a:gd name="T39" fmla="*/ 3556000 h 5588000"/>
              <a:gd name="T40" fmla="*/ 170585 w 5398134"/>
              <a:gd name="T41" fmla="*/ 3784600 h 5588000"/>
              <a:gd name="T42" fmla="*/ 257718 w 5398134"/>
              <a:gd name="T43" fmla="*/ 3987800 h 5588000"/>
              <a:gd name="T44" fmla="*/ 361014 w 5398134"/>
              <a:gd name="T45" fmla="*/ 4191000 h 5588000"/>
              <a:gd name="T46" fmla="*/ 479636 w 5398134"/>
              <a:gd name="T47" fmla="*/ 4394200 h 5588000"/>
              <a:gd name="T48" fmla="*/ 612749 w 5398134"/>
              <a:gd name="T49" fmla="*/ 4572000 h 5588000"/>
              <a:gd name="T50" fmla="*/ 759516 w 5398134"/>
              <a:gd name="T51" fmla="*/ 4737100 h 5588000"/>
              <a:gd name="T52" fmla="*/ 919101 w 5398134"/>
              <a:gd name="T53" fmla="*/ 4902200 h 5588000"/>
              <a:gd name="T54" fmla="*/ 1199012 w 5398134"/>
              <a:gd name="T55" fmla="*/ 5118100 h 5588000"/>
              <a:gd name="T56" fmla="*/ 1506170 w 5398134"/>
              <a:gd name="T57" fmla="*/ 5308600 h 5588000"/>
              <a:gd name="T58" fmla="*/ 1710459 w 5398134"/>
              <a:gd name="T59" fmla="*/ 5397500 h 5588000"/>
              <a:gd name="T60" fmla="*/ 3602782 w 5398134"/>
              <a:gd name="T61" fmla="*/ 5435600 h 5588000"/>
              <a:gd name="T62" fmla="*/ 3810559 w 5398134"/>
              <a:gd name="T63" fmla="*/ 5346700 h 5588000"/>
              <a:gd name="T64" fmla="*/ 4047976 w 5398134"/>
              <a:gd name="T65" fmla="*/ 5219700 h 5588000"/>
              <a:gd name="T66" fmla="*/ 4411036 w 5398134"/>
              <a:gd name="T67" fmla="*/ 4965700 h 5588000"/>
              <a:gd name="T68" fmla="*/ 4575517 w 5398134"/>
              <a:gd name="T69" fmla="*/ 4813300 h 5588000"/>
              <a:gd name="T70" fmla="*/ 4727511 w 5398134"/>
              <a:gd name="T71" fmla="*/ 4648200 h 5588000"/>
              <a:gd name="T72" fmla="*/ 4866186 w 5398134"/>
              <a:gd name="T73" fmla="*/ 4470400 h 5588000"/>
              <a:gd name="T74" fmla="*/ 4990704 w 5398134"/>
              <a:gd name="T75" fmla="*/ 4279900 h 5588000"/>
              <a:gd name="T76" fmla="*/ 5100231 w 5398134"/>
              <a:gd name="T77" fmla="*/ 4076700 h 5588000"/>
              <a:gd name="T78" fmla="*/ 5193928 w 5398134"/>
              <a:gd name="T79" fmla="*/ 3860800 h 5588000"/>
              <a:gd name="T80" fmla="*/ 5270963 w 5398134"/>
              <a:gd name="T81" fmla="*/ 3644900 h 5588000"/>
              <a:gd name="T82" fmla="*/ 5330496 w 5398134"/>
              <a:gd name="T83" fmla="*/ 3416300 h 5588000"/>
              <a:gd name="T84" fmla="*/ 5371691 w 5398134"/>
              <a:gd name="T85" fmla="*/ 3187700 h 5588000"/>
              <a:gd name="T86" fmla="*/ 5393712 w 5398134"/>
              <a:gd name="T87" fmla="*/ 2946400 h 5588000"/>
              <a:gd name="T88" fmla="*/ 5395740 w 5398134"/>
              <a:gd name="T89" fmla="*/ 2705100 h 5588000"/>
              <a:gd name="T90" fmla="*/ 5377654 w 5398134"/>
              <a:gd name="T91" fmla="*/ 2463800 h 5588000"/>
              <a:gd name="T92" fmla="*/ 5340227 w 5398134"/>
              <a:gd name="T93" fmla="*/ 2222500 h 5588000"/>
              <a:gd name="T94" fmla="*/ 5284297 w 5398134"/>
              <a:gd name="T95" fmla="*/ 1993900 h 5588000"/>
              <a:gd name="T96" fmla="*/ 5210694 w 5398134"/>
              <a:gd name="T97" fmla="*/ 1778000 h 5588000"/>
              <a:gd name="T98" fmla="*/ 5120265 w 5398134"/>
              <a:gd name="T99" fmla="*/ 1562100 h 5588000"/>
              <a:gd name="T100" fmla="*/ 5013837 w 5398134"/>
              <a:gd name="T101" fmla="*/ 1358900 h 5588000"/>
              <a:gd name="T102" fmla="*/ 4892247 w 5398134"/>
              <a:gd name="T103" fmla="*/ 1168400 h 5588000"/>
              <a:gd name="T104" fmla="*/ 4756335 w 5398134"/>
              <a:gd name="T105" fmla="*/ 990600 h 5588000"/>
              <a:gd name="T106" fmla="*/ 4606941 w 5398134"/>
              <a:gd name="T107" fmla="*/ 825500 h 5588000"/>
              <a:gd name="T108" fmla="*/ 4444892 w 5398134"/>
              <a:gd name="T109" fmla="*/ 673100 h 5588000"/>
              <a:gd name="T110" fmla="*/ 4161388 w 5398134"/>
              <a:gd name="T111" fmla="*/ 444500 h 5588000"/>
              <a:gd name="T112" fmla="*/ 3851065 w 5398134"/>
              <a:gd name="T113" fmla="*/ 266700 h 5588000"/>
              <a:gd name="T114" fmla="*/ 3208846 w 5398134"/>
              <a:gd name="T115" fmla="*/ 50800 h 5588000"/>
              <a:gd name="T116" fmla="*/ 3072518 w 5398134"/>
              <a:gd name="T117" fmla="*/ 25400 h 5588000"/>
              <a:gd name="T118" fmla="*/ 2933986 w 5398134"/>
              <a:gd name="T119" fmla="*/ 12700 h 5588000"/>
              <a:gd name="T120" fmla="*/ 2793429 w 5398134"/>
              <a:gd name="T121" fmla="*/ 0 h 5588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398134"/>
              <a:gd name="T184" fmla="*/ 0 h 5588000"/>
              <a:gd name="T185" fmla="*/ 5398134 w 5398134"/>
              <a:gd name="T186" fmla="*/ 5588000 h 55880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398134" h="5588000">
                <a:moveTo>
                  <a:pt x="2980747" y="5575300"/>
                </a:moveTo>
                <a:lnTo>
                  <a:pt x="2417260" y="5575300"/>
                </a:lnTo>
                <a:lnTo>
                  <a:pt x="2463677" y="5588000"/>
                </a:lnTo>
                <a:lnTo>
                  <a:pt x="2934330" y="5588000"/>
                </a:lnTo>
                <a:lnTo>
                  <a:pt x="2980747" y="5575300"/>
                </a:lnTo>
                <a:close/>
              </a:path>
              <a:path w="5398134" h="5588000">
                <a:moveTo>
                  <a:pt x="3072879" y="5562600"/>
                </a:moveTo>
                <a:lnTo>
                  <a:pt x="2325128" y="5562600"/>
                </a:lnTo>
                <a:lnTo>
                  <a:pt x="2371075" y="5575300"/>
                </a:lnTo>
                <a:lnTo>
                  <a:pt x="3026932" y="5575300"/>
                </a:lnTo>
                <a:lnTo>
                  <a:pt x="3072879" y="5562600"/>
                </a:lnTo>
                <a:close/>
              </a:path>
              <a:path w="5398134" h="5588000">
                <a:moveTo>
                  <a:pt x="3164030" y="5549900"/>
                </a:moveTo>
                <a:lnTo>
                  <a:pt x="2233977" y="5549900"/>
                </a:lnTo>
                <a:lnTo>
                  <a:pt x="2279426" y="5562600"/>
                </a:lnTo>
                <a:lnTo>
                  <a:pt x="3118581" y="5562600"/>
                </a:lnTo>
                <a:lnTo>
                  <a:pt x="3164030" y="5549900"/>
                </a:lnTo>
                <a:close/>
              </a:path>
              <a:path w="5398134" h="5588000">
                <a:moveTo>
                  <a:pt x="3209222" y="50800"/>
                </a:moveTo>
                <a:lnTo>
                  <a:pt x="2188785" y="50800"/>
                </a:lnTo>
                <a:lnTo>
                  <a:pt x="1752565" y="177800"/>
                </a:lnTo>
                <a:lnTo>
                  <a:pt x="1710659" y="203200"/>
                </a:lnTo>
                <a:lnTo>
                  <a:pt x="1627871" y="228600"/>
                </a:lnTo>
                <a:lnTo>
                  <a:pt x="1587001" y="254000"/>
                </a:lnTo>
                <a:lnTo>
                  <a:pt x="1546491" y="266700"/>
                </a:lnTo>
                <a:lnTo>
                  <a:pt x="1466574" y="317500"/>
                </a:lnTo>
                <a:lnTo>
                  <a:pt x="1427180" y="330200"/>
                </a:lnTo>
                <a:lnTo>
                  <a:pt x="1349557" y="381000"/>
                </a:lnTo>
                <a:lnTo>
                  <a:pt x="1273530" y="431800"/>
                </a:lnTo>
                <a:lnTo>
                  <a:pt x="1236131" y="444500"/>
                </a:lnTo>
                <a:lnTo>
                  <a:pt x="1162598" y="495300"/>
                </a:lnTo>
                <a:lnTo>
                  <a:pt x="1126478" y="533400"/>
                </a:lnTo>
                <a:lnTo>
                  <a:pt x="1055560" y="584200"/>
                </a:lnTo>
                <a:lnTo>
                  <a:pt x="986452" y="635000"/>
                </a:lnTo>
                <a:lnTo>
                  <a:pt x="952594" y="673100"/>
                </a:lnTo>
                <a:lnTo>
                  <a:pt x="919209" y="698500"/>
                </a:lnTo>
                <a:lnTo>
                  <a:pt x="886303" y="723900"/>
                </a:lnTo>
                <a:lnTo>
                  <a:pt x="853882" y="762000"/>
                </a:lnTo>
                <a:lnTo>
                  <a:pt x="821955" y="787400"/>
                </a:lnTo>
                <a:lnTo>
                  <a:pt x="790527" y="825500"/>
                </a:lnTo>
                <a:lnTo>
                  <a:pt x="759605" y="850900"/>
                </a:lnTo>
                <a:lnTo>
                  <a:pt x="729196" y="889000"/>
                </a:lnTo>
                <a:lnTo>
                  <a:pt x="699306" y="927100"/>
                </a:lnTo>
                <a:lnTo>
                  <a:pt x="669942" y="952500"/>
                </a:lnTo>
                <a:lnTo>
                  <a:pt x="641112" y="990600"/>
                </a:lnTo>
                <a:lnTo>
                  <a:pt x="612821" y="1028700"/>
                </a:lnTo>
                <a:lnTo>
                  <a:pt x="585076" y="1066800"/>
                </a:lnTo>
                <a:lnTo>
                  <a:pt x="557884" y="1092200"/>
                </a:lnTo>
                <a:lnTo>
                  <a:pt x="531251" y="1130300"/>
                </a:lnTo>
                <a:lnTo>
                  <a:pt x="505185" y="1168400"/>
                </a:lnTo>
                <a:lnTo>
                  <a:pt x="479692" y="1206500"/>
                </a:lnTo>
                <a:lnTo>
                  <a:pt x="454779" y="1244600"/>
                </a:lnTo>
                <a:lnTo>
                  <a:pt x="430452" y="1282700"/>
                </a:lnTo>
                <a:lnTo>
                  <a:pt x="406718" y="1320800"/>
                </a:lnTo>
                <a:lnTo>
                  <a:pt x="383583" y="1358900"/>
                </a:lnTo>
                <a:lnTo>
                  <a:pt x="361056" y="1397000"/>
                </a:lnTo>
                <a:lnTo>
                  <a:pt x="339141" y="1447800"/>
                </a:lnTo>
                <a:lnTo>
                  <a:pt x="317846" y="1485900"/>
                </a:lnTo>
                <a:lnTo>
                  <a:pt x="297178" y="1524000"/>
                </a:lnTo>
                <a:lnTo>
                  <a:pt x="277143" y="1562100"/>
                </a:lnTo>
                <a:lnTo>
                  <a:pt x="257748" y="1600200"/>
                </a:lnTo>
                <a:lnTo>
                  <a:pt x="238999" y="1651000"/>
                </a:lnTo>
                <a:lnTo>
                  <a:pt x="220904" y="1689100"/>
                </a:lnTo>
                <a:lnTo>
                  <a:pt x="203469" y="1727200"/>
                </a:lnTo>
                <a:lnTo>
                  <a:pt x="186700" y="1778000"/>
                </a:lnTo>
                <a:lnTo>
                  <a:pt x="170605" y="1816100"/>
                </a:lnTo>
                <a:lnTo>
                  <a:pt x="155190" y="1866900"/>
                </a:lnTo>
                <a:lnTo>
                  <a:pt x="140461" y="1905000"/>
                </a:lnTo>
                <a:lnTo>
                  <a:pt x="126426" y="1955800"/>
                </a:lnTo>
                <a:lnTo>
                  <a:pt x="113091" y="1993900"/>
                </a:lnTo>
                <a:lnTo>
                  <a:pt x="100463" y="2044700"/>
                </a:lnTo>
                <a:lnTo>
                  <a:pt x="88548" y="2082800"/>
                </a:lnTo>
                <a:lnTo>
                  <a:pt x="77354" y="2133600"/>
                </a:lnTo>
                <a:lnTo>
                  <a:pt x="66887" y="2184400"/>
                </a:lnTo>
                <a:lnTo>
                  <a:pt x="57153" y="2222500"/>
                </a:lnTo>
                <a:lnTo>
                  <a:pt x="48159" y="2273300"/>
                </a:lnTo>
                <a:lnTo>
                  <a:pt x="39912" y="2311400"/>
                </a:lnTo>
                <a:lnTo>
                  <a:pt x="32419" y="2362200"/>
                </a:lnTo>
                <a:lnTo>
                  <a:pt x="25686" y="2413000"/>
                </a:lnTo>
                <a:lnTo>
                  <a:pt x="19721" y="2463800"/>
                </a:lnTo>
                <a:lnTo>
                  <a:pt x="14529" y="2501900"/>
                </a:lnTo>
                <a:lnTo>
                  <a:pt x="10117" y="2552700"/>
                </a:lnTo>
                <a:lnTo>
                  <a:pt x="6493" y="2603500"/>
                </a:lnTo>
                <a:lnTo>
                  <a:pt x="3662" y="2654300"/>
                </a:lnTo>
                <a:lnTo>
                  <a:pt x="1632" y="2705100"/>
                </a:lnTo>
                <a:lnTo>
                  <a:pt x="409" y="2755900"/>
                </a:lnTo>
                <a:lnTo>
                  <a:pt x="0" y="2794000"/>
                </a:lnTo>
                <a:lnTo>
                  <a:pt x="409" y="2844800"/>
                </a:lnTo>
                <a:lnTo>
                  <a:pt x="1632" y="2895600"/>
                </a:lnTo>
                <a:lnTo>
                  <a:pt x="3662" y="2946400"/>
                </a:lnTo>
                <a:lnTo>
                  <a:pt x="6493" y="2997200"/>
                </a:lnTo>
                <a:lnTo>
                  <a:pt x="10117" y="3048000"/>
                </a:lnTo>
                <a:lnTo>
                  <a:pt x="14529" y="3086100"/>
                </a:lnTo>
                <a:lnTo>
                  <a:pt x="19721" y="3136900"/>
                </a:lnTo>
                <a:lnTo>
                  <a:pt x="25686" y="3187700"/>
                </a:lnTo>
                <a:lnTo>
                  <a:pt x="32419" y="3238500"/>
                </a:lnTo>
                <a:lnTo>
                  <a:pt x="39912" y="3276600"/>
                </a:lnTo>
                <a:lnTo>
                  <a:pt x="48159" y="3327400"/>
                </a:lnTo>
                <a:lnTo>
                  <a:pt x="57153" y="3378200"/>
                </a:lnTo>
                <a:lnTo>
                  <a:pt x="66887" y="3416300"/>
                </a:lnTo>
                <a:lnTo>
                  <a:pt x="77354" y="3467100"/>
                </a:lnTo>
                <a:lnTo>
                  <a:pt x="88548" y="3517900"/>
                </a:lnTo>
                <a:lnTo>
                  <a:pt x="100463" y="3556000"/>
                </a:lnTo>
                <a:lnTo>
                  <a:pt x="113091" y="3606800"/>
                </a:lnTo>
                <a:lnTo>
                  <a:pt x="126426" y="3644900"/>
                </a:lnTo>
                <a:lnTo>
                  <a:pt x="140461" y="3695700"/>
                </a:lnTo>
                <a:lnTo>
                  <a:pt x="155190" y="3733800"/>
                </a:lnTo>
                <a:lnTo>
                  <a:pt x="170605" y="3784600"/>
                </a:lnTo>
                <a:lnTo>
                  <a:pt x="186700" y="3822700"/>
                </a:lnTo>
                <a:lnTo>
                  <a:pt x="203469" y="3860800"/>
                </a:lnTo>
                <a:lnTo>
                  <a:pt x="220904" y="3911600"/>
                </a:lnTo>
                <a:lnTo>
                  <a:pt x="238999" y="3949700"/>
                </a:lnTo>
                <a:lnTo>
                  <a:pt x="257748" y="3987800"/>
                </a:lnTo>
                <a:lnTo>
                  <a:pt x="277143" y="4038600"/>
                </a:lnTo>
                <a:lnTo>
                  <a:pt x="297178" y="4076700"/>
                </a:lnTo>
                <a:lnTo>
                  <a:pt x="317846" y="4114800"/>
                </a:lnTo>
                <a:lnTo>
                  <a:pt x="339141" y="4152900"/>
                </a:lnTo>
                <a:lnTo>
                  <a:pt x="361056" y="4191000"/>
                </a:lnTo>
                <a:lnTo>
                  <a:pt x="383583" y="4241800"/>
                </a:lnTo>
                <a:lnTo>
                  <a:pt x="406718" y="4279900"/>
                </a:lnTo>
                <a:lnTo>
                  <a:pt x="430452" y="4318000"/>
                </a:lnTo>
                <a:lnTo>
                  <a:pt x="454779" y="4356100"/>
                </a:lnTo>
                <a:lnTo>
                  <a:pt x="479692" y="4394200"/>
                </a:lnTo>
                <a:lnTo>
                  <a:pt x="505185" y="4432300"/>
                </a:lnTo>
                <a:lnTo>
                  <a:pt x="531251" y="4470400"/>
                </a:lnTo>
                <a:lnTo>
                  <a:pt x="557884" y="4495800"/>
                </a:lnTo>
                <a:lnTo>
                  <a:pt x="585076" y="4533900"/>
                </a:lnTo>
                <a:lnTo>
                  <a:pt x="612821" y="4572000"/>
                </a:lnTo>
                <a:lnTo>
                  <a:pt x="641112" y="4610100"/>
                </a:lnTo>
                <a:lnTo>
                  <a:pt x="669942" y="4648200"/>
                </a:lnTo>
                <a:lnTo>
                  <a:pt x="699306" y="4673600"/>
                </a:lnTo>
                <a:lnTo>
                  <a:pt x="729196" y="4711700"/>
                </a:lnTo>
                <a:lnTo>
                  <a:pt x="759605" y="4737100"/>
                </a:lnTo>
                <a:lnTo>
                  <a:pt x="790527" y="4775200"/>
                </a:lnTo>
                <a:lnTo>
                  <a:pt x="821955" y="4813300"/>
                </a:lnTo>
                <a:lnTo>
                  <a:pt x="853882" y="4838700"/>
                </a:lnTo>
                <a:lnTo>
                  <a:pt x="886303" y="4864100"/>
                </a:lnTo>
                <a:lnTo>
                  <a:pt x="919209" y="4902200"/>
                </a:lnTo>
                <a:lnTo>
                  <a:pt x="952594" y="4927600"/>
                </a:lnTo>
                <a:lnTo>
                  <a:pt x="986452" y="4965700"/>
                </a:lnTo>
                <a:lnTo>
                  <a:pt x="1055560" y="5016500"/>
                </a:lnTo>
                <a:lnTo>
                  <a:pt x="1126478" y="5067300"/>
                </a:lnTo>
                <a:lnTo>
                  <a:pt x="1199152" y="5118100"/>
                </a:lnTo>
                <a:lnTo>
                  <a:pt x="1273530" y="5168900"/>
                </a:lnTo>
                <a:lnTo>
                  <a:pt x="1349557" y="5219700"/>
                </a:lnTo>
                <a:lnTo>
                  <a:pt x="1427180" y="5270500"/>
                </a:lnTo>
                <a:lnTo>
                  <a:pt x="1466574" y="5283200"/>
                </a:lnTo>
                <a:lnTo>
                  <a:pt x="1506346" y="5308600"/>
                </a:lnTo>
                <a:lnTo>
                  <a:pt x="1546491" y="5321300"/>
                </a:lnTo>
                <a:lnTo>
                  <a:pt x="1587001" y="5346700"/>
                </a:lnTo>
                <a:lnTo>
                  <a:pt x="1627871" y="5359400"/>
                </a:lnTo>
                <a:lnTo>
                  <a:pt x="1669092" y="5384800"/>
                </a:lnTo>
                <a:lnTo>
                  <a:pt x="1710659" y="5397500"/>
                </a:lnTo>
                <a:lnTo>
                  <a:pt x="1752565" y="5422900"/>
                </a:lnTo>
                <a:lnTo>
                  <a:pt x="1794803" y="5435600"/>
                </a:lnTo>
                <a:lnTo>
                  <a:pt x="2188785" y="5549900"/>
                </a:lnTo>
                <a:lnTo>
                  <a:pt x="3209222" y="5549900"/>
                </a:lnTo>
                <a:lnTo>
                  <a:pt x="3603204" y="5435600"/>
                </a:lnTo>
                <a:lnTo>
                  <a:pt x="3645442" y="5422900"/>
                </a:lnTo>
                <a:lnTo>
                  <a:pt x="3687348" y="5397500"/>
                </a:lnTo>
                <a:lnTo>
                  <a:pt x="3728915" y="5384800"/>
                </a:lnTo>
                <a:lnTo>
                  <a:pt x="3770136" y="5359400"/>
                </a:lnTo>
                <a:lnTo>
                  <a:pt x="3811006" y="5346700"/>
                </a:lnTo>
                <a:lnTo>
                  <a:pt x="3851516" y="5321300"/>
                </a:lnTo>
                <a:lnTo>
                  <a:pt x="3891661" y="5308600"/>
                </a:lnTo>
                <a:lnTo>
                  <a:pt x="3931433" y="5283200"/>
                </a:lnTo>
                <a:lnTo>
                  <a:pt x="3970827" y="5270500"/>
                </a:lnTo>
                <a:lnTo>
                  <a:pt x="4048450" y="5219700"/>
                </a:lnTo>
                <a:lnTo>
                  <a:pt x="4124477" y="5168900"/>
                </a:lnTo>
                <a:lnTo>
                  <a:pt x="4198855" y="5118100"/>
                </a:lnTo>
                <a:lnTo>
                  <a:pt x="4271529" y="5067300"/>
                </a:lnTo>
                <a:lnTo>
                  <a:pt x="4342447" y="5016500"/>
                </a:lnTo>
                <a:lnTo>
                  <a:pt x="4411555" y="4965700"/>
                </a:lnTo>
                <a:lnTo>
                  <a:pt x="4445413" y="4927600"/>
                </a:lnTo>
                <a:lnTo>
                  <a:pt x="4478798" y="4902200"/>
                </a:lnTo>
                <a:lnTo>
                  <a:pt x="4511704" y="4864100"/>
                </a:lnTo>
                <a:lnTo>
                  <a:pt x="4544125" y="4838700"/>
                </a:lnTo>
                <a:lnTo>
                  <a:pt x="4576052" y="4813300"/>
                </a:lnTo>
                <a:lnTo>
                  <a:pt x="4607480" y="4775200"/>
                </a:lnTo>
                <a:lnTo>
                  <a:pt x="4638402" y="4737100"/>
                </a:lnTo>
                <a:lnTo>
                  <a:pt x="4668811" y="4711700"/>
                </a:lnTo>
                <a:lnTo>
                  <a:pt x="4698701" y="4673600"/>
                </a:lnTo>
                <a:lnTo>
                  <a:pt x="4728065" y="4648200"/>
                </a:lnTo>
                <a:lnTo>
                  <a:pt x="4756895" y="4610100"/>
                </a:lnTo>
                <a:lnTo>
                  <a:pt x="4785186" y="4572000"/>
                </a:lnTo>
                <a:lnTo>
                  <a:pt x="4812931" y="4533900"/>
                </a:lnTo>
                <a:lnTo>
                  <a:pt x="4840123" y="4495800"/>
                </a:lnTo>
                <a:lnTo>
                  <a:pt x="4866756" y="4470400"/>
                </a:lnTo>
                <a:lnTo>
                  <a:pt x="4892822" y="4432300"/>
                </a:lnTo>
                <a:lnTo>
                  <a:pt x="4918315" y="4394200"/>
                </a:lnTo>
                <a:lnTo>
                  <a:pt x="4943228" y="4356100"/>
                </a:lnTo>
                <a:lnTo>
                  <a:pt x="4967555" y="4318000"/>
                </a:lnTo>
                <a:lnTo>
                  <a:pt x="4991289" y="4279900"/>
                </a:lnTo>
                <a:lnTo>
                  <a:pt x="5014424" y="4241800"/>
                </a:lnTo>
                <a:lnTo>
                  <a:pt x="5036951" y="4191000"/>
                </a:lnTo>
                <a:lnTo>
                  <a:pt x="5058866" y="4152900"/>
                </a:lnTo>
                <a:lnTo>
                  <a:pt x="5080161" y="4114800"/>
                </a:lnTo>
                <a:lnTo>
                  <a:pt x="5100829" y="4076700"/>
                </a:lnTo>
                <a:lnTo>
                  <a:pt x="5120864" y="4038600"/>
                </a:lnTo>
                <a:lnTo>
                  <a:pt x="5140259" y="3987800"/>
                </a:lnTo>
                <a:lnTo>
                  <a:pt x="5159008" y="3949700"/>
                </a:lnTo>
                <a:lnTo>
                  <a:pt x="5177103" y="3911600"/>
                </a:lnTo>
                <a:lnTo>
                  <a:pt x="5194538" y="3860800"/>
                </a:lnTo>
                <a:lnTo>
                  <a:pt x="5211307" y="3822700"/>
                </a:lnTo>
                <a:lnTo>
                  <a:pt x="5227402" y="3784600"/>
                </a:lnTo>
                <a:lnTo>
                  <a:pt x="5242817" y="3733800"/>
                </a:lnTo>
                <a:lnTo>
                  <a:pt x="5257546" y="3695700"/>
                </a:lnTo>
                <a:lnTo>
                  <a:pt x="5271581" y="3644900"/>
                </a:lnTo>
                <a:lnTo>
                  <a:pt x="5284916" y="3606800"/>
                </a:lnTo>
                <a:lnTo>
                  <a:pt x="5297544" y="3556000"/>
                </a:lnTo>
                <a:lnTo>
                  <a:pt x="5309459" y="3517900"/>
                </a:lnTo>
                <a:lnTo>
                  <a:pt x="5320653" y="3467100"/>
                </a:lnTo>
                <a:lnTo>
                  <a:pt x="5331120" y="3416300"/>
                </a:lnTo>
                <a:lnTo>
                  <a:pt x="5340854" y="3378200"/>
                </a:lnTo>
                <a:lnTo>
                  <a:pt x="5349848" y="3327400"/>
                </a:lnTo>
                <a:lnTo>
                  <a:pt x="5358095" y="3276600"/>
                </a:lnTo>
                <a:lnTo>
                  <a:pt x="5365588" y="3238500"/>
                </a:lnTo>
                <a:lnTo>
                  <a:pt x="5372321" y="3187700"/>
                </a:lnTo>
                <a:lnTo>
                  <a:pt x="5378286" y="3136900"/>
                </a:lnTo>
                <a:lnTo>
                  <a:pt x="5383478" y="3086100"/>
                </a:lnTo>
                <a:lnTo>
                  <a:pt x="5387890" y="3048000"/>
                </a:lnTo>
                <a:lnTo>
                  <a:pt x="5391514" y="2997200"/>
                </a:lnTo>
                <a:lnTo>
                  <a:pt x="5394345" y="2946400"/>
                </a:lnTo>
                <a:lnTo>
                  <a:pt x="5396375" y="2895600"/>
                </a:lnTo>
                <a:lnTo>
                  <a:pt x="5397598" y="2844800"/>
                </a:lnTo>
                <a:lnTo>
                  <a:pt x="5398008" y="2794000"/>
                </a:lnTo>
                <a:lnTo>
                  <a:pt x="5397598" y="2755900"/>
                </a:lnTo>
                <a:lnTo>
                  <a:pt x="5396375" y="2705100"/>
                </a:lnTo>
                <a:lnTo>
                  <a:pt x="5394345" y="2654300"/>
                </a:lnTo>
                <a:lnTo>
                  <a:pt x="5391514" y="2603500"/>
                </a:lnTo>
                <a:lnTo>
                  <a:pt x="5387890" y="2552700"/>
                </a:lnTo>
                <a:lnTo>
                  <a:pt x="5383478" y="2501900"/>
                </a:lnTo>
                <a:lnTo>
                  <a:pt x="5378286" y="2463800"/>
                </a:lnTo>
                <a:lnTo>
                  <a:pt x="5372321" y="2413000"/>
                </a:lnTo>
                <a:lnTo>
                  <a:pt x="5365588" y="2362200"/>
                </a:lnTo>
                <a:lnTo>
                  <a:pt x="5358095" y="2311400"/>
                </a:lnTo>
                <a:lnTo>
                  <a:pt x="5349848" y="2273300"/>
                </a:lnTo>
                <a:lnTo>
                  <a:pt x="5340854" y="2222500"/>
                </a:lnTo>
                <a:lnTo>
                  <a:pt x="5331120" y="2184400"/>
                </a:lnTo>
                <a:lnTo>
                  <a:pt x="5320653" y="2133600"/>
                </a:lnTo>
                <a:lnTo>
                  <a:pt x="5309459" y="2082800"/>
                </a:lnTo>
                <a:lnTo>
                  <a:pt x="5297544" y="2044700"/>
                </a:lnTo>
                <a:lnTo>
                  <a:pt x="5284916" y="1993900"/>
                </a:lnTo>
                <a:lnTo>
                  <a:pt x="5271581" y="1955800"/>
                </a:lnTo>
                <a:lnTo>
                  <a:pt x="5257546" y="1905000"/>
                </a:lnTo>
                <a:lnTo>
                  <a:pt x="5242817" y="1866900"/>
                </a:lnTo>
                <a:lnTo>
                  <a:pt x="5227402" y="1816100"/>
                </a:lnTo>
                <a:lnTo>
                  <a:pt x="5211307" y="1778000"/>
                </a:lnTo>
                <a:lnTo>
                  <a:pt x="5194538" y="1727200"/>
                </a:lnTo>
                <a:lnTo>
                  <a:pt x="5177103" y="1689100"/>
                </a:lnTo>
                <a:lnTo>
                  <a:pt x="5159008" y="1651000"/>
                </a:lnTo>
                <a:lnTo>
                  <a:pt x="5140259" y="1600200"/>
                </a:lnTo>
                <a:lnTo>
                  <a:pt x="5120864" y="1562100"/>
                </a:lnTo>
                <a:lnTo>
                  <a:pt x="5100829" y="1524000"/>
                </a:lnTo>
                <a:lnTo>
                  <a:pt x="5080161" y="1485900"/>
                </a:lnTo>
                <a:lnTo>
                  <a:pt x="5058866" y="1447800"/>
                </a:lnTo>
                <a:lnTo>
                  <a:pt x="5036951" y="1397000"/>
                </a:lnTo>
                <a:lnTo>
                  <a:pt x="5014424" y="1358900"/>
                </a:lnTo>
                <a:lnTo>
                  <a:pt x="4991289" y="1320800"/>
                </a:lnTo>
                <a:lnTo>
                  <a:pt x="4967555" y="1282700"/>
                </a:lnTo>
                <a:lnTo>
                  <a:pt x="4943228" y="1244600"/>
                </a:lnTo>
                <a:lnTo>
                  <a:pt x="4918315" y="1206500"/>
                </a:lnTo>
                <a:lnTo>
                  <a:pt x="4892822" y="1168400"/>
                </a:lnTo>
                <a:lnTo>
                  <a:pt x="4866756" y="1130300"/>
                </a:lnTo>
                <a:lnTo>
                  <a:pt x="4840123" y="1092200"/>
                </a:lnTo>
                <a:lnTo>
                  <a:pt x="4812931" y="1066800"/>
                </a:lnTo>
                <a:lnTo>
                  <a:pt x="4785186" y="1028700"/>
                </a:lnTo>
                <a:lnTo>
                  <a:pt x="4756895" y="990600"/>
                </a:lnTo>
                <a:lnTo>
                  <a:pt x="4728065" y="952500"/>
                </a:lnTo>
                <a:lnTo>
                  <a:pt x="4698701" y="927100"/>
                </a:lnTo>
                <a:lnTo>
                  <a:pt x="4668811" y="889000"/>
                </a:lnTo>
                <a:lnTo>
                  <a:pt x="4638402" y="850900"/>
                </a:lnTo>
                <a:lnTo>
                  <a:pt x="4607480" y="825500"/>
                </a:lnTo>
                <a:lnTo>
                  <a:pt x="4576052" y="787400"/>
                </a:lnTo>
                <a:lnTo>
                  <a:pt x="4544125" y="762000"/>
                </a:lnTo>
                <a:lnTo>
                  <a:pt x="4511704" y="723900"/>
                </a:lnTo>
                <a:lnTo>
                  <a:pt x="4478798" y="698500"/>
                </a:lnTo>
                <a:lnTo>
                  <a:pt x="4445413" y="673100"/>
                </a:lnTo>
                <a:lnTo>
                  <a:pt x="4411555" y="635000"/>
                </a:lnTo>
                <a:lnTo>
                  <a:pt x="4342447" y="584200"/>
                </a:lnTo>
                <a:lnTo>
                  <a:pt x="4271529" y="533400"/>
                </a:lnTo>
                <a:lnTo>
                  <a:pt x="4235409" y="495300"/>
                </a:lnTo>
                <a:lnTo>
                  <a:pt x="4161876" y="444500"/>
                </a:lnTo>
                <a:lnTo>
                  <a:pt x="4124477" y="431800"/>
                </a:lnTo>
                <a:lnTo>
                  <a:pt x="4048450" y="381000"/>
                </a:lnTo>
                <a:lnTo>
                  <a:pt x="3970827" y="330200"/>
                </a:lnTo>
                <a:lnTo>
                  <a:pt x="3931433" y="317500"/>
                </a:lnTo>
                <a:lnTo>
                  <a:pt x="3851516" y="266700"/>
                </a:lnTo>
                <a:lnTo>
                  <a:pt x="3811006" y="254000"/>
                </a:lnTo>
                <a:lnTo>
                  <a:pt x="3770136" y="228600"/>
                </a:lnTo>
                <a:lnTo>
                  <a:pt x="3687348" y="203200"/>
                </a:lnTo>
                <a:lnTo>
                  <a:pt x="3645442" y="177800"/>
                </a:lnTo>
                <a:lnTo>
                  <a:pt x="3209222" y="50800"/>
                </a:lnTo>
                <a:close/>
              </a:path>
              <a:path w="5398134" h="5588000">
                <a:moveTo>
                  <a:pt x="3072879" y="25400"/>
                </a:moveTo>
                <a:lnTo>
                  <a:pt x="2325128" y="25400"/>
                </a:lnTo>
                <a:lnTo>
                  <a:pt x="2233977" y="50800"/>
                </a:lnTo>
                <a:lnTo>
                  <a:pt x="3164030" y="50800"/>
                </a:lnTo>
                <a:lnTo>
                  <a:pt x="3072879" y="25400"/>
                </a:lnTo>
                <a:close/>
              </a:path>
              <a:path w="5398134" h="5588000">
                <a:moveTo>
                  <a:pt x="2934330" y="12700"/>
                </a:moveTo>
                <a:lnTo>
                  <a:pt x="2463677" y="12700"/>
                </a:lnTo>
                <a:lnTo>
                  <a:pt x="2417260" y="25400"/>
                </a:lnTo>
                <a:lnTo>
                  <a:pt x="2980747" y="25400"/>
                </a:lnTo>
                <a:lnTo>
                  <a:pt x="2934330" y="12700"/>
                </a:lnTo>
                <a:close/>
              </a:path>
              <a:path w="5398134" h="5588000">
                <a:moveTo>
                  <a:pt x="2793756" y="0"/>
                </a:moveTo>
                <a:lnTo>
                  <a:pt x="2604251" y="0"/>
                </a:lnTo>
                <a:lnTo>
                  <a:pt x="2557179" y="12700"/>
                </a:lnTo>
                <a:lnTo>
                  <a:pt x="2840828" y="12700"/>
                </a:lnTo>
                <a:lnTo>
                  <a:pt x="2793756" y="0"/>
                </a:lnTo>
                <a:close/>
              </a:path>
            </a:pathLst>
          </a:custGeom>
          <a:solidFill>
            <a:srgbClr val="9DC3E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0962" name="object 6"/>
          <p:cNvSpPr txBox="1">
            <a:spLocks noChangeArrowheads="1"/>
          </p:cNvSpPr>
          <p:nvPr/>
        </p:nvSpPr>
        <p:spPr bwMode="auto">
          <a:xfrm>
            <a:off x="4022725" y="2505075"/>
            <a:ext cx="13668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1400">
                <a:solidFill>
                  <a:srgbClr val="C00000"/>
                </a:solidFill>
                <a:latin typeface="Cambria" pitchFamily="18" charset="0"/>
              </a:rPr>
              <a:t>Мастера проекта</a:t>
            </a:r>
            <a:endParaRPr lang="ru-RU" sz="14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0963" name="object 7"/>
          <p:cNvSpPr>
            <a:spLocks noGrp="1"/>
          </p:cNvSpPr>
          <p:nvPr>
            <p:ph type="title"/>
          </p:nvPr>
        </p:nvSpPr>
        <p:spPr/>
        <p:txBody>
          <a:bodyPr tIns="60325"/>
          <a:lstStyle/>
          <a:p>
            <a:pPr marL="2936875" eaLnBrk="1" hangingPunct="1"/>
            <a:r>
              <a:rPr lang="ru-RU" sz="2400" smtClean="0">
                <a:latin typeface="Cambria" pitchFamily="18" charset="0"/>
                <a:ea typeface="Cambria" pitchFamily="18" charset="0"/>
                <a:cs typeface="Cambria" pitchFamily="18" charset="0"/>
              </a:rPr>
              <a:t>Онлайн-занятия ведут:</a:t>
            </a:r>
          </a:p>
        </p:txBody>
      </p:sp>
      <p:sp>
        <p:nvSpPr>
          <p:cNvPr id="40964" name="object 12"/>
          <p:cNvSpPr>
            <a:spLocks noChangeArrowheads="1"/>
          </p:cNvSpPr>
          <p:nvPr/>
        </p:nvSpPr>
        <p:spPr bwMode="auto">
          <a:xfrm>
            <a:off x="2543175" y="3276600"/>
            <a:ext cx="4324350" cy="2155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965" name="object 14"/>
          <p:cNvSpPr txBox="1">
            <a:spLocks noChangeArrowheads="1"/>
          </p:cNvSpPr>
          <p:nvPr/>
        </p:nvSpPr>
        <p:spPr bwMode="auto">
          <a:xfrm>
            <a:off x="4095750" y="5562600"/>
            <a:ext cx="1219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1400">
                <a:solidFill>
                  <a:srgbClr val="C00000"/>
                </a:solidFill>
                <a:latin typeface="Cambria" pitchFamily="18" charset="0"/>
              </a:rPr>
              <a:t>Битва регионов</a:t>
            </a:r>
            <a:endParaRPr lang="ru-RU" sz="140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40966" name="Рисунок 14"/>
          <p:cNvPicPr>
            <a:picLocks noChangeAspect="1"/>
          </p:cNvPicPr>
          <p:nvPr/>
        </p:nvPicPr>
        <p:blipFill>
          <a:blip r:embed="rId3"/>
          <a:srcRect l="15446" t="42708" r="11932" b="25002"/>
          <a:stretch>
            <a:fillRect/>
          </a:stretch>
        </p:blipFill>
        <p:spPr bwMode="auto">
          <a:xfrm>
            <a:off x="0" y="7620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object 2"/>
          <p:cNvSpPr>
            <a:spLocks noChangeArrowheads="1"/>
          </p:cNvSpPr>
          <p:nvPr/>
        </p:nvSpPr>
        <p:spPr bwMode="auto">
          <a:xfrm>
            <a:off x="0" y="1466850"/>
            <a:ext cx="9144000" cy="41068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986" name="object 3"/>
          <p:cNvSpPr>
            <a:spLocks/>
          </p:cNvSpPr>
          <p:nvPr/>
        </p:nvSpPr>
        <p:spPr bwMode="auto">
          <a:xfrm>
            <a:off x="290513" y="1657350"/>
            <a:ext cx="5730875" cy="4914900"/>
          </a:xfrm>
          <a:custGeom>
            <a:avLst/>
            <a:gdLst>
              <a:gd name="T0" fmla="*/ 3174286 w 5730240"/>
              <a:gd name="T1" fmla="*/ 4902200 h 4914900"/>
              <a:gd name="T2" fmla="*/ 3375008 w 5730240"/>
              <a:gd name="T3" fmla="*/ 4876800 h 4914900"/>
              <a:gd name="T4" fmla="*/ 3522472 w 5730240"/>
              <a:gd name="T5" fmla="*/ 4851400 h 4914900"/>
              <a:gd name="T6" fmla="*/ 1693858 w 5730240"/>
              <a:gd name="T7" fmla="*/ 215900 h 4914900"/>
              <a:gd name="T8" fmla="*/ 1475550 w 5730240"/>
              <a:gd name="T9" fmla="*/ 317500 h 4914900"/>
              <a:gd name="T10" fmla="*/ 1149763 w 5730240"/>
              <a:gd name="T11" fmla="*/ 495300 h 4914900"/>
              <a:gd name="T12" fmla="*/ 891170 w 5730240"/>
              <a:gd name="T13" fmla="*/ 685800 h 4914900"/>
              <a:gd name="T14" fmla="*/ 723151 w 5730240"/>
              <a:gd name="T15" fmla="*/ 825500 h 4914900"/>
              <a:gd name="T16" fmla="*/ 570150 w 5730240"/>
              <a:gd name="T17" fmla="*/ 990600 h 4914900"/>
              <a:gd name="T18" fmla="*/ 433147 w 5730240"/>
              <a:gd name="T19" fmla="*/ 1168400 h 4914900"/>
              <a:gd name="T20" fmla="*/ 313119 w 5730240"/>
              <a:gd name="T21" fmla="*/ 1346200 h 4914900"/>
              <a:gd name="T22" fmla="*/ 211043 w 5730240"/>
              <a:gd name="T23" fmla="*/ 1536700 h 4914900"/>
              <a:gd name="T24" fmla="*/ 127900 w 5730240"/>
              <a:gd name="T25" fmla="*/ 1739900 h 4914900"/>
              <a:gd name="T26" fmla="*/ 64668 w 5730240"/>
              <a:gd name="T27" fmla="*/ 1943100 h 4914900"/>
              <a:gd name="T28" fmla="*/ 22324 w 5730240"/>
              <a:gd name="T29" fmla="*/ 2159000 h 4914900"/>
              <a:gd name="T30" fmla="*/ 1848 w 5730240"/>
              <a:gd name="T31" fmla="*/ 2374900 h 4914900"/>
              <a:gd name="T32" fmla="*/ 4146 w 5730240"/>
              <a:gd name="T33" fmla="*/ 2590800 h 4914900"/>
              <a:gd name="T34" fmla="*/ 29075 w 5730240"/>
              <a:gd name="T35" fmla="*/ 2819400 h 4914900"/>
              <a:gd name="T36" fmla="*/ 75674 w 5730240"/>
              <a:gd name="T37" fmla="*/ 3022600 h 4914900"/>
              <a:gd name="T38" fmla="*/ 142968 w 5730240"/>
              <a:gd name="T39" fmla="*/ 3225800 h 4914900"/>
              <a:gd name="T40" fmla="*/ 229975 w 5730240"/>
              <a:gd name="T41" fmla="*/ 3429000 h 4914900"/>
              <a:gd name="T42" fmla="*/ 335719 w 5730240"/>
              <a:gd name="T43" fmla="*/ 3619500 h 4914900"/>
              <a:gd name="T44" fmla="*/ 459221 w 5730240"/>
              <a:gd name="T45" fmla="*/ 3797299 h 4914900"/>
              <a:gd name="T46" fmla="*/ 599502 w 5730240"/>
              <a:gd name="T47" fmla="*/ 3962399 h 4914900"/>
              <a:gd name="T48" fmla="*/ 755585 w 5730240"/>
              <a:gd name="T49" fmla="*/ 4127499 h 4914900"/>
              <a:gd name="T50" fmla="*/ 926489 w 5730240"/>
              <a:gd name="T51" fmla="*/ 4267200 h 4914900"/>
              <a:gd name="T52" fmla="*/ 1188795 w 5730240"/>
              <a:gd name="T53" fmla="*/ 4457700 h 4914900"/>
              <a:gd name="T54" fmla="*/ 1475550 w 5730240"/>
              <a:gd name="T55" fmla="*/ 4610100 h 4914900"/>
              <a:gd name="T56" fmla="*/ 1693858 w 5730240"/>
              <a:gd name="T57" fmla="*/ 4711700 h 4914900"/>
              <a:gd name="T58" fmla="*/ 3855031 w 5730240"/>
              <a:gd name="T59" fmla="*/ 4775200 h 4914900"/>
              <a:gd name="T60" fmla="*/ 4169278 w 5730240"/>
              <a:gd name="T61" fmla="*/ 4648200 h 4914900"/>
              <a:gd name="T62" fmla="*/ 4422018 w 5730240"/>
              <a:gd name="T63" fmla="*/ 4521200 h 4914900"/>
              <a:gd name="T64" fmla="*/ 4732093 w 5730240"/>
              <a:gd name="T65" fmla="*/ 4330700 h 4914900"/>
              <a:gd name="T66" fmla="*/ 4908652 w 5730240"/>
              <a:gd name="T67" fmla="*/ 4190999 h 4914900"/>
              <a:gd name="T68" fmla="*/ 5070778 w 5730240"/>
              <a:gd name="T69" fmla="*/ 4038599 h 4914900"/>
              <a:gd name="T70" fmla="*/ 5217498 w 5730240"/>
              <a:gd name="T71" fmla="*/ 3873499 h 4914900"/>
              <a:gd name="T72" fmla="*/ 5347829 w 5730240"/>
              <a:gd name="T73" fmla="*/ 3695699 h 4914900"/>
              <a:gd name="T74" fmla="*/ 5460793 w 5730240"/>
              <a:gd name="T75" fmla="*/ 3505200 h 4914900"/>
              <a:gd name="T76" fmla="*/ 5555412 w 5730240"/>
              <a:gd name="T77" fmla="*/ 3314700 h 4914900"/>
              <a:gd name="T78" fmla="*/ 5630708 w 5730240"/>
              <a:gd name="T79" fmla="*/ 3111500 h 4914900"/>
              <a:gd name="T80" fmla="*/ 5685702 w 5730240"/>
              <a:gd name="T81" fmla="*/ 2895600 h 4914900"/>
              <a:gd name="T82" fmla="*/ 5719418 w 5730240"/>
              <a:gd name="T83" fmla="*/ 2679700 h 4914900"/>
              <a:gd name="T84" fmla="*/ 5730875 w 5730240"/>
              <a:gd name="T85" fmla="*/ 2463800 h 4914900"/>
              <a:gd name="T86" fmla="*/ 5719418 w 5730240"/>
              <a:gd name="T87" fmla="*/ 2247900 h 4914900"/>
              <a:gd name="T88" fmla="*/ 5685702 w 5730240"/>
              <a:gd name="T89" fmla="*/ 2032000 h 4914900"/>
              <a:gd name="T90" fmla="*/ 5630708 w 5730240"/>
              <a:gd name="T91" fmla="*/ 1816100 h 4914900"/>
              <a:gd name="T92" fmla="*/ 5555412 w 5730240"/>
              <a:gd name="T93" fmla="*/ 1612900 h 4914900"/>
              <a:gd name="T94" fmla="*/ 5460793 w 5730240"/>
              <a:gd name="T95" fmla="*/ 1422400 h 4914900"/>
              <a:gd name="T96" fmla="*/ 5347829 w 5730240"/>
              <a:gd name="T97" fmla="*/ 1231900 h 4914900"/>
              <a:gd name="T98" fmla="*/ 5217498 w 5730240"/>
              <a:gd name="T99" fmla="*/ 1054100 h 4914900"/>
              <a:gd name="T100" fmla="*/ 5070778 w 5730240"/>
              <a:gd name="T101" fmla="*/ 889000 h 4914900"/>
              <a:gd name="T102" fmla="*/ 4908652 w 5730240"/>
              <a:gd name="T103" fmla="*/ 736600 h 4914900"/>
              <a:gd name="T104" fmla="*/ 4732093 w 5730240"/>
              <a:gd name="T105" fmla="*/ 596900 h 4914900"/>
              <a:gd name="T106" fmla="*/ 4381038 w 5730240"/>
              <a:gd name="T107" fmla="*/ 381000 h 4914900"/>
              <a:gd name="T108" fmla="*/ 4125609 w 5730240"/>
              <a:gd name="T109" fmla="*/ 254000 h 4914900"/>
              <a:gd name="T110" fmla="*/ 3522472 w 5730240"/>
              <a:gd name="T111" fmla="*/ 63500 h 4914900"/>
              <a:gd name="T112" fmla="*/ 3375008 w 5730240"/>
              <a:gd name="T113" fmla="*/ 38100 h 4914900"/>
              <a:gd name="T114" fmla="*/ 3275207 w 5730240"/>
              <a:gd name="T115" fmla="*/ 25400 h 4914900"/>
              <a:gd name="T116" fmla="*/ 3174286 w 5730240"/>
              <a:gd name="T117" fmla="*/ 12700 h 4914900"/>
              <a:gd name="T118" fmla="*/ 2917499 w 5730240"/>
              <a:gd name="T119" fmla="*/ 0 h 49149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730240"/>
              <a:gd name="T181" fmla="*/ 0 h 4914900"/>
              <a:gd name="T182" fmla="*/ 5730240 w 5730240"/>
              <a:gd name="T183" fmla="*/ 4914900 h 49149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730240" h="4914900">
                <a:moveTo>
                  <a:pt x="3173935" y="4902200"/>
                </a:moveTo>
                <a:lnTo>
                  <a:pt x="2556304" y="4902200"/>
                </a:lnTo>
                <a:lnTo>
                  <a:pt x="2607159" y="4914900"/>
                </a:lnTo>
                <a:lnTo>
                  <a:pt x="3123080" y="4914900"/>
                </a:lnTo>
                <a:lnTo>
                  <a:pt x="3173935" y="4902200"/>
                </a:lnTo>
                <a:close/>
              </a:path>
              <a:path w="5730240" h="4914900">
                <a:moveTo>
                  <a:pt x="3374634" y="4876800"/>
                </a:moveTo>
                <a:lnTo>
                  <a:pt x="2355605" y="4876800"/>
                </a:lnTo>
                <a:lnTo>
                  <a:pt x="2455395" y="4902200"/>
                </a:lnTo>
                <a:lnTo>
                  <a:pt x="3274844" y="4902200"/>
                </a:lnTo>
                <a:lnTo>
                  <a:pt x="3374634" y="4876800"/>
                </a:lnTo>
                <a:close/>
              </a:path>
              <a:path w="5730240" h="4914900">
                <a:moveTo>
                  <a:pt x="3522083" y="4851400"/>
                </a:moveTo>
                <a:lnTo>
                  <a:pt x="2208156" y="4851400"/>
                </a:lnTo>
                <a:lnTo>
                  <a:pt x="2306149" y="4876800"/>
                </a:lnTo>
                <a:lnTo>
                  <a:pt x="3424090" y="4876800"/>
                </a:lnTo>
                <a:lnTo>
                  <a:pt x="3522083" y="4851400"/>
                </a:lnTo>
                <a:close/>
              </a:path>
              <a:path w="5730240" h="4914900">
                <a:moveTo>
                  <a:pt x="3522083" y="63500"/>
                </a:moveTo>
                <a:lnTo>
                  <a:pt x="2208156" y="63500"/>
                </a:lnTo>
                <a:lnTo>
                  <a:pt x="1829563" y="165100"/>
                </a:lnTo>
                <a:lnTo>
                  <a:pt x="1783873" y="190500"/>
                </a:lnTo>
                <a:lnTo>
                  <a:pt x="1693670" y="215900"/>
                </a:lnTo>
                <a:lnTo>
                  <a:pt x="1649172" y="241300"/>
                </a:lnTo>
                <a:lnTo>
                  <a:pt x="1605087" y="254000"/>
                </a:lnTo>
                <a:lnTo>
                  <a:pt x="1561423" y="279400"/>
                </a:lnTo>
                <a:lnTo>
                  <a:pt x="1518187" y="292100"/>
                </a:lnTo>
                <a:lnTo>
                  <a:pt x="1475387" y="317500"/>
                </a:lnTo>
                <a:lnTo>
                  <a:pt x="1433031" y="330200"/>
                </a:lnTo>
                <a:lnTo>
                  <a:pt x="1349684" y="381000"/>
                </a:lnTo>
                <a:lnTo>
                  <a:pt x="1308708" y="393700"/>
                </a:lnTo>
                <a:lnTo>
                  <a:pt x="1228190" y="444500"/>
                </a:lnTo>
                <a:lnTo>
                  <a:pt x="1149636" y="495300"/>
                </a:lnTo>
                <a:lnTo>
                  <a:pt x="1073109" y="546100"/>
                </a:lnTo>
                <a:lnTo>
                  <a:pt x="998671" y="596900"/>
                </a:lnTo>
                <a:lnTo>
                  <a:pt x="962256" y="622300"/>
                </a:lnTo>
                <a:lnTo>
                  <a:pt x="926386" y="647700"/>
                </a:lnTo>
                <a:lnTo>
                  <a:pt x="891071" y="685800"/>
                </a:lnTo>
                <a:lnTo>
                  <a:pt x="856316" y="711200"/>
                </a:lnTo>
                <a:lnTo>
                  <a:pt x="822131" y="736600"/>
                </a:lnTo>
                <a:lnTo>
                  <a:pt x="788523" y="774700"/>
                </a:lnTo>
                <a:lnTo>
                  <a:pt x="755501" y="800100"/>
                </a:lnTo>
                <a:lnTo>
                  <a:pt x="723071" y="825500"/>
                </a:lnTo>
                <a:lnTo>
                  <a:pt x="691241" y="863600"/>
                </a:lnTo>
                <a:lnTo>
                  <a:pt x="660020" y="889000"/>
                </a:lnTo>
                <a:lnTo>
                  <a:pt x="629416" y="927100"/>
                </a:lnTo>
                <a:lnTo>
                  <a:pt x="599436" y="952500"/>
                </a:lnTo>
                <a:lnTo>
                  <a:pt x="570087" y="990600"/>
                </a:lnTo>
                <a:lnTo>
                  <a:pt x="541379" y="1028700"/>
                </a:lnTo>
                <a:lnTo>
                  <a:pt x="513318" y="1054100"/>
                </a:lnTo>
                <a:lnTo>
                  <a:pt x="485912" y="1092200"/>
                </a:lnTo>
                <a:lnTo>
                  <a:pt x="459170" y="1130300"/>
                </a:lnTo>
                <a:lnTo>
                  <a:pt x="433099" y="1168400"/>
                </a:lnTo>
                <a:lnTo>
                  <a:pt x="407707" y="1193800"/>
                </a:lnTo>
                <a:lnTo>
                  <a:pt x="383001" y="1231900"/>
                </a:lnTo>
                <a:lnTo>
                  <a:pt x="358990" y="1270000"/>
                </a:lnTo>
                <a:lnTo>
                  <a:pt x="335682" y="1308100"/>
                </a:lnTo>
                <a:lnTo>
                  <a:pt x="313084" y="1346200"/>
                </a:lnTo>
                <a:lnTo>
                  <a:pt x="291203" y="1384300"/>
                </a:lnTo>
                <a:lnTo>
                  <a:pt x="270049" y="1422400"/>
                </a:lnTo>
                <a:lnTo>
                  <a:pt x="249629" y="1460500"/>
                </a:lnTo>
                <a:lnTo>
                  <a:pt x="229950" y="1498600"/>
                </a:lnTo>
                <a:lnTo>
                  <a:pt x="211020" y="1536700"/>
                </a:lnTo>
                <a:lnTo>
                  <a:pt x="192848" y="1574800"/>
                </a:lnTo>
                <a:lnTo>
                  <a:pt x="175440" y="1612900"/>
                </a:lnTo>
                <a:lnTo>
                  <a:pt x="158806" y="1651000"/>
                </a:lnTo>
                <a:lnTo>
                  <a:pt x="142952" y="1689100"/>
                </a:lnTo>
                <a:lnTo>
                  <a:pt x="127886" y="1739900"/>
                </a:lnTo>
                <a:lnTo>
                  <a:pt x="113617" y="1778000"/>
                </a:lnTo>
                <a:lnTo>
                  <a:pt x="100152" y="1816100"/>
                </a:lnTo>
                <a:lnTo>
                  <a:pt x="87499" y="1854200"/>
                </a:lnTo>
                <a:lnTo>
                  <a:pt x="75666" y="1905000"/>
                </a:lnTo>
                <a:lnTo>
                  <a:pt x="64661" y="1943100"/>
                </a:lnTo>
                <a:lnTo>
                  <a:pt x="54491" y="1981200"/>
                </a:lnTo>
                <a:lnTo>
                  <a:pt x="45164" y="2032000"/>
                </a:lnTo>
                <a:lnTo>
                  <a:pt x="36688" y="2070100"/>
                </a:lnTo>
                <a:lnTo>
                  <a:pt x="29072" y="2108200"/>
                </a:lnTo>
                <a:lnTo>
                  <a:pt x="22322" y="2159000"/>
                </a:lnTo>
                <a:lnTo>
                  <a:pt x="16447" y="2197100"/>
                </a:lnTo>
                <a:lnTo>
                  <a:pt x="11454" y="2247900"/>
                </a:lnTo>
                <a:lnTo>
                  <a:pt x="7351" y="2286000"/>
                </a:lnTo>
                <a:lnTo>
                  <a:pt x="4146" y="2324100"/>
                </a:lnTo>
                <a:lnTo>
                  <a:pt x="1848" y="2374900"/>
                </a:lnTo>
                <a:lnTo>
                  <a:pt x="463" y="2413000"/>
                </a:lnTo>
                <a:lnTo>
                  <a:pt x="0" y="2463800"/>
                </a:lnTo>
                <a:lnTo>
                  <a:pt x="463" y="2501900"/>
                </a:lnTo>
                <a:lnTo>
                  <a:pt x="1848" y="2552700"/>
                </a:lnTo>
                <a:lnTo>
                  <a:pt x="4146" y="2590800"/>
                </a:lnTo>
                <a:lnTo>
                  <a:pt x="7351" y="2641600"/>
                </a:lnTo>
                <a:lnTo>
                  <a:pt x="11454" y="2679700"/>
                </a:lnTo>
                <a:lnTo>
                  <a:pt x="16447" y="2730500"/>
                </a:lnTo>
                <a:lnTo>
                  <a:pt x="22322" y="2768600"/>
                </a:lnTo>
                <a:lnTo>
                  <a:pt x="29072" y="2819400"/>
                </a:lnTo>
                <a:lnTo>
                  <a:pt x="36688" y="2857500"/>
                </a:lnTo>
                <a:lnTo>
                  <a:pt x="45164" y="2895600"/>
                </a:lnTo>
                <a:lnTo>
                  <a:pt x="54491" y="2946400"/>
                </a:lnTo>
                <a:lnTo>
                  <a:pt x="64661" y="2984500"/>
                </a:lnTo>
                <a:lnTo>
                  <a:pt x="75666" y="3022600"/>
                </a:lnTo>
                <a:lnTo>
                  <a:pt x="87499" y="3073400"/>
                </a:lnTo>
                <a:lnTo>
                  <a:pt x="100152" y="3111500"/>
                </a:lnTo>
                <a:lnTo>
                  <a:pt x="113617" y="3149600"/>
                </a:lnTo>
                <a:lnTo>
                  <a:pt x="127886" y="3187700"/>
                </a:lnTo>
                <a:lnTo>
                  <a:pt x="142952" y="3225800"/>
                </a:lnTo>
                <a:lnTo>
                  <a:pt x="158806" y="3276600"/>
                </a:lnTo>
                <a:lnTo>
                  <a:pt x="175440" y="3314700"/>
                </a:lnTo>
                <a:lnTo>
                  <a:pt x="192848" y="3352800"/>
                </a:lnTo>
                <a:lnTo>
                  <a:pt x="211020" y="3390900"/>
                </a:lnTo>
                <a:lnTo>
                  <a:pt x="229950" y="3429000"/>
                </a:lnTo>
                <a:lnTo>
                  <a:pt x="249629" y="3467100"/>
                </a:lnTo>
                <a:lnTo>
                  <a:pt x="270049" y="3505200"/>
                </a:lnTo>
                <a:lnTo>
                  <a:pt x="291203" y="3543300"/>
                </a:lnTo>
                <a:lnTo>
                  <a:pt x="313084" y="3581400"/>
                </a:lnTo>
                <a:lnTo>
                  <a:pt x="335682" y="3619500"/>
                </a:lnTo>
                <a:lnTo>
                  <a:pt x="358990" y="3657600"/>
                </a:lnTo>
                <a:lnTo>
                  <a:pt x="383001" y="3695700"/>
                </a:lnTo>
                <a:lnTo>
                  <a:pt x="407707" y="3733800"/>
                </a:lnTo>
                <a:lnTo>
                  <a:pt x="433099" y="3759200"/>
                </a:lnTo>
                <a:lnTo>
                  <a:pt x="459170" y="3797300"/>
                </a:lnTo>
                <a:lnTo>
                  <a:pt x="485912" y="3835400"/>
                </a:lnTo>
                <a:lnTo>
                  <a:pt x="513318" y="3873500"/>
                </a:lnTo>
                <a:lnTo>
                  <a:pt x="541379" y="3898900"/>
                </a:lnTo>
                <a:lnTo>
                  <a:pt x="570087" y="3937000"/>
                </a:lnTo>
                <a:lnTo>
                  <a:pt x="599436" y="3962400"/>
                </a:lnTo>
                <a:lnTo>
                  <a:pt x="629416" y="4000500"/>
                </a:lnTo>
                <a:lnTo>
                  <a:pt x="660020" y="4038600"/>
                </a:lnTo>
                <a:lnTo>
                  <a:pt x="691241" y="4064000"/>
                </a:lnTo>
                <a:lnTo>
                  <a:pt x="723071" y="4089400"/>
                </a:lnTo>
                <a:lnTo>
                  <a:pt x="755501" y="4127500"/>
                </a:lnTo>
                <a:lnTo>
                  <a:pt x="788523" y="4152900"/>
                </a:lnTo>
                <a:lnTo>
                  <a:pt x="822131" y="4191000"/>
                </a:lnTo>
                <a:lnTo>
                  <a:pt x="856316" y="4216400"/>
                </a:lnTo>
                <a:lnTo>
                  <a:pt x="891071" y="4241800"/>
                </a:lnTo>
                <a:lnTo>
                  <a:pt x="926386" y="4267200"/>
                </a:lnTo>
                <a:lnTo>
                  <a:pt x="962256" y="4305300"/>
                </a:lnTo>
                <a:lnTo>
                  <a:pt x="998671" y="4330700"/>
                </a:lnTo>
                <a:lnTo>
                  <a:pt x="1035625" y="4356100"/>
                </a:lnTo>
                <a:lnTo>
                  <a:pt x="1111115" y="4406900"/>
                </a:lnTo>
                <a:lnTo>
                  <a:pt x="1188663" y="4457700"/>
                </a:lnTo>
                <a:lnTo>
                  <a:pt x="1268207" y="4508500"/>
                </a:lnTo>
                <a:lnTo>
                  <a:pt x="1308708" y="4521200"/>
                </a:lnTo>
                <a:lnTo>
                  <a:pt x="1349684" y="4546600"/>
                </a:lnTo>
                <a:lnTo>
                  <a:pt x="1433031" y="4597400"/>
                </a:lnTo>
                <a:lnTo>
                  <a:pt x="1475387" y="4610100"/>
                </a:lnTo>
                <a:lnTo>
                  <a:pt x="1518187" y="4635500"/>
                </a:lnTo>
                <a:lnTo>
                  <a:pt x="1561423" y="4648200"/>
                </a:lnTo>
                <a:lnTo>
                  <a:pt x="1605087" y="4673600"/>
                </a:lnTo>
                <a:lnTo>
                  <a:pt x="1649172" y="4686300"/>
                </a:lnTo>
                <a:lnTo>
                  <a:pt x="1693670" y="4711700"/>
                </a:lnTo>
                <a:lnTo>
                  <a:pt x="1829563" y="4749800"/>
                </a:lnTo>
                <a:lnTo>
                  <a:pt x="1875634" y="4775200"/>
                </a:lnTo>
                <a:lnTo>
                  <a:pt x="2159633" y="4851400"/>
                </a:lnTo>
                <a:lnTo>
                  <a:pt x="3570606" y="4851400"/>
                </a:lnTo>
                <a:lnTo>
                  <a:pt x="3854605" y="4775200"/>
                </a:lnTo>
                <a:lnTo>
                  <a:pt x="3900676" y="4749800"/>
                </a:lnTo>
                <a:lnTo>
                  <a:pt x="4036569" y="4711700"/>
                </a:lnTo>
                <a:lnTo>
                  <a:pt x="4081067" y="4686300"/>
                </a:lnTo>
                <a:lnTo>
                  <a:pt x="4125152" y="4673600"/>
                </a:lnTo>
                <a:lnTo>
                  <a:pt x="4168816" y="4648200"/>
                </a:lnTo>
                <a:lnTo>
                  <a:pt x="4212052" y="4635500"/>
                </a:lnTo>
                <a:lnTo>
                  <a:pt x="4254852" y="4610100"/>
                </a:lnTo>
                <a:lnTo>
                  <a:pt x="4297208" y="4597400"/>
                </a:lnTo>
                <a:lnTo>
                  <a:pt x="4380555" y="4546600"/>
                </a:lnTo>
                <a:lnTo>
                  <a:pt x="4421531" y="4521200"/>
                </a:lnTo>
                <a:lnTo>
                  <a:pt x="4462032" y="4508500"/>
                </a:lnTo>
                <a:lnTo>
                  <a:pt x="4541576" y="4457700"/>
                </a:lnTo>
                <a:lnTo>
                  <a:pt x="4619124" y="4406900"/>
                </a:lnTo>
                <a:lnTo>
                  <a:pt x="4694614" y="4356100"/>
                </a:lnTo>
                <a:lnTo>
                  <a:pt x="4731568" y="4330700"/>
                </a:lnTo>
                <a:lnTo>
                  <a:pt x="4767983" y="4305300"/>
                </a:lnTo>
                <a:lnTo>
                  <a:pt x="4803853" y="4267200"/>
                </a:lnTo>
                <a:lnTo>
                  <a:pt x="4839168" y="4241800"/>
                </a:lnTo>
                <a:lnTo>
                  <a:pt x="4873923" y="4216400"/>
                </a:lnTo>
                <a:lnTo>
                  <a:pt x="4908108" y="4191000"/>
                </a:lnTo>
                <a:lnTo>
                  <a:pt x="4941716" y="4152900"/>
                </a:lnTo>
                <a:lnTo>
                  <a:pt x="4974738" y="4127500"/>
                </a:lnTo>
                <a:lnTo>
                  <a:pt x="5007168" y="4089400"/>
                </a:lnTo>
                <a:lnTo>
                  <a:pt x="5038998" y="4064000"/>
                </a:lnTo>
                <a:lnTo>
                  <a:pt x="5070219" y="4038600"/>
                </a:lnTo>
                <a:lnTo>
                  <a:pt x="5100823" y="4000500"/>
                </a:lnTo>
                <a:lnTo>
                  <a:pt x="5130803" y="3962400"/>
                </a:lnTo>
                <a:lnTo>
                  <a:pt x="5160152" y="3937000"/>
                </a:lnTo>
                <a:lnTo>
                  <a:pt x="5188860" y="3898900"/>
                </a:lnTo>
                <a:lnTo>
                  <a:pt x="5216921" y="3873500"/>
                </a:lnTo>
                <a:lnTo>
                  <a:pt x="5244327" y="3835400"/>
                </a:lnTo>
                <a:lnTo>
                  <a:pt x="5271069" y="3797300"/>
                </a:lnTo>
                <a:lnTo>
                  <a:pt x="5297140" y="3759200"/>
                </a:lnTo>
                <a:lnTo>
                  <a:pt x="5322532" y="3733800"/>
                </a:lnTo>
                <a:lnTo>
                  <a:pt x="5347238" y="3695700"/>
                </a:lnTo>
                <a:lnTo>
                  <a:pt x="5371249" y="3657600"/>
                </a:lnTo>
                <a:lnTo>
                  <a:pt x="5394557" y="3619500"/>
                </a:lnTo>
                <a:lnTo>
                  <a:pt x="5417155" y="3581400"/>
                </a:lnTo>
                <a:lnTo>
                  <a:pt x="5439036" y="3543300"/>
                </a:lnTo>
                <a:lnTo>
                  <a:pt x="5460190" y="3505200"/>
                </a:lnTo>
                <a:lnTo>
                  <a:pt x="5480610" y="3467100"/>
                </a:lnTo>
                <a:lnTo>
                  <a:pt x="5500289" y="3429000"/>
                </a:lnTo>
                <a:lnTo>
                  <a:pt x="5519219" y="3390900"/>
                </a:lnTo>
                <a:lnTo>
                  <a:pt x="5537391" y="3352800"/>
                </a:lnTo>
                <a:lnTo>
                  <a:pt x="5554799" y="3314700"/>
                </a:lnTo>
                <a:lnTo>
                  <a:pt x="5571433" y="3276600"/>
                </a:lnTo>
                <a:lnTo>
                  <a:pt x="5587287" y="3225800"/>
                </a:lnTo>
                <a:lnTo>
                  <a:pt x="5602353" y="3187700"/>
                </a:lnTo>
                <a:lnTo>
                  <a:pt x="5616622" y="3149600"/>
                </a:lnTo>
                <a:lnTo>
                  <a:pt x="5630087" y="3111500"/>
                </a:lnTo>
                <a:lnTo>
                  <a:pt x="5642740" y="3073400"/>
                </a:lnTo>
                <a:lnTo>
                  <a:pt x="5654573" y="3022600"/>
                </a:lnTo>
                <a:lnTo>
                  <a:pt x="5665578" y="2984500"/>
                </a:lnTo>
                <a:lnTo>
                  <a:pt x="5675748" y="2946400"/>
                </a:lnTo>
                <a:lnTo>
                  <a:pt x="5685075" y="2895600"/>
                </a:lnTo>
                <a:lnTo>
                  <a:pt x="5693551" y="2857500"/>
                </a:lnTo>
                <a:lnTo>
                  <a:pt x="5701167" y="2819400"/>
                </a:lnTo>
                <a:lnTo>
                  <a:pt x="5707917" y="2768600"/>
                </a:lnTo>
                <a:lnTo>
                  <a:pt x="5713792" y="2730500"/>
                </a:lnTo>
                <a:lnTo>
                  <a:pt x="5718785" y="2679700"/>
                </a:lnTo>
                <a:lnTo>
                  <a:pt x="5722888" y="2641600"/>
                </a:lnTo>
                <a:lnTo>
                  <a:pt x="5726093" y="2590800"/>
                </a:lnTo>
                <a:lnTo>
                  <a:pt x="5728391" y="2552700"/>
                </a:lnTo>
                <a:lnTo>
                  <a:pt x="5729776" y="2501900"/>
                </a:lnTo>
                <a:lnTo>
                  <a:pt x="5730240" y="2463800"/>
                </a:lnTo>
                <a:lnTo>
                  <a:pt x="5729776" y="2413000"/>
                </a:lnTo>
                <a:lnTo>
                  <a:pt x="5728391" y="2374900"/>
                </a:lnTo>
                <a:lnTo>
                  <a:pt x="5726093" y="2324100"/>
                </a:lnTo>
                <a:lnTo>
                  <a:pt x="5722888" y="2286000"/>
                </a:lnTo>
                <a:lnTo>
                  <a:pt x="5718785" y="2247900"/>
                </a:lnTo>
                <a:lnTo>
                  <a:pt x="5713792" y="2197100"/>
                </a:lnTo>
                <a:lnTo>
                  <a:pt x="5707917" y="2159000"/>
                </a:lnTo>
                <a:lnTo>
                  <a:pt x="5701167" y="2108200"/>
                </a:lnTo>
                <a:lnTo>
                  <a:pt x="5693551" y="2070100"/>
                </a:lnTo>
                <a:lnTo>
                  <a:pt x="5685075" y="2032000"/>
                </a:lnTo>
                <a:lnTo>
                  <a:pt x="5675748" y="1981200"/>
                </a:lnTo>
                <a:lnTo>
                  <a:pt x="5665578" y="1943100"/>
                </a:lnTo>
                <a:lnTo>
                  <a:pt x="5654573" y="1905000"/>
                </a:lnTo>
                <a:lnTo>
                  <a:pt x="5642740" y="1854200"/>
                </a:lnTo>
                <a:lnTo>
                  <a:pt x="5630087" y="1816100"/>
                </a:lnTo>
                <a:lnTo>
                  <a:pt x="5616622" y="1778000"/>
                </a:lnTo>
                <a:lnTo>
                  <a:pt x="5602353" y="1739900"/>
                </a:lnTo>
                <a:lnTo>
                  <a:pt x="5587287" y="1689100"/>
                </a:lnTo>
                <a:lnTo>
                  <a:pt x="5571433" y="1651000"/>
                </a:lnTo>
                <a:lnTo>
                  <a:pt x="5554799" y="1612900"/>
                </a:lnTo>
                <a:lnTo>
                  <a:pt x="5537391" y="1574800"/>
                </a:lnTo>
                <a:lnTo>
                  <a:pt x="5519219" y="1536700"/>
                </a:lnTo>
                <a:lnTo>
                  <a:pt x="5500289" y="1498600"/>
                </a:lnTo>
                <a:lnTo>
                  <a:pt x="5480610" y="1460500"/>
                </a:lnTo>
                <a:lnTo>
                  <a:pt x="5460190" y="1422400"/>
                </a:lnTo>
                <a:lnTo>
                  <a:pt x="5439036" y="1384300"/>
                </a:lnTo>
                <a:lnTo>
                  <a:pt x="5417155" y="1346200"/>
                </a:lnTo>
                <a:lnTo>
                  <a:pt x="5394557" y="1308100"/>
                </a:lnTo>
                <a:lnTo>
                  <a:pt x="5371249" y="1270000"/>
                </a:lnTo>
                <a:lnTo>
                  <a:pt x="5347238" y="1231900"/>
                </a:lnTo>
                <a:lnTo>
                  <a:pt x="5322532" y="1193800"/>
                </a:lnTo>
                <a:lnTo>
                  <a:pt x="5297140" y="1168400"/>
                </a:lnTo>
                <a:lnTo>
                  <a:pt x="5271069" y="1130300"/>
                </a:lnTo>
                <a:lnTo>
                  <a:pt x="5244327" y="1092200"/>
                </a:lnTo>
                <a:lnTo>
                  <a:pt x="5216921" y="1054100"/>
                </a:lnTo>
                <a:lnTo>
                  <a:pt x="5188860" y="1028700"/>
                </a:lnTo>
                <a:lnTo>
                  <a:pt x="5160152" y="990600"/>
                </a:lnTo>
                <a:lnTo>
                  <a:pt x="5130803" y="952500"/>
                </a:lnTo>
                <a:lnTo>
                  <a:pt x="5100823" y="927100"/>
                </a:lnTo>
                <a:lnTo>
                  <a:pt x="5070219" y="889000"/>
                </a:lnTo>
                <a:lnTo>
                  <a:pt x="5038998" y="863600"/>
                </a:lnTo>
                <a:lnTo>
                  <a:pt x="5007168" y="825500"/>
                </a:lnTo>
                <a:lnTo>
                  <a:pt x="4974738" y="800100"/>
                </a:lnTo>
                <a:lnTo>
                  <a:pt x="4941716" y="774700"/>
                </a:lnTo>
                <a:lnTo>
                  <a:pt x="4908108" y="736600"/>
                </a:lnTo>
                <a:lnTo>
                  <a:pt x="4873923" y="711200"/>
                </a:lnTo>
                <a:lnTo>
                  <a:pt x="4839168" y="685800"/>
                </a:lnTo>
                <a:lnTo>
                  <a:pt x="4803853" y="647700"/>
                </a:lnTo>
                <a:lnTo>
                  <a:pt x="4767983" y="622300"/>
                </a:lnTo>
                <a:lnTo>
                  <a:pt x="4731568" y="596900"/>
                </a:lnTo>
                <a:lnTo>
                  <a:pt x="4657130" y="546100"/>
                </a:lnTo>
                <a:lnTo>
                  <a:pt x="4580603" y="495300"/>
                </a:lnTo>
                <a:lnTo>
                  <a:pt x="4502049" y="444500"/>
                </a:lnTo>
                <a:lnTo>
                  <a:pt x="4421531" y="393700"/>
                </a:lnTo>
                <a:lnTo>
                  <a:pt x="4380555" y="381000"/>
                </a:lnTo>
                <a:lnTo>
                  <a:pt x="4297208" y="330200"/>
                </a:lnTo>
                <a:lnTo>
                  <a:pt x="4254852" y="317500"/>
                </a:lnTo>
                <a:lnTo>
                  <a:pt x="4212052" y="292100"/>
                </a:lnTo>
                <a:lnTo>
                  <a:pt x="4168816" y="279400"/>
                </a:lnTo>
                <a:lnTo>
                  <a:pt x="4125152" y="254000"/>
                </a:lnTo>
                <a:lnTo>
                  <a:pt x="4081067" y="241300"/>
                </a:lnTo>
                <a:lnTo>
                  <a:pt x="4036569" y="215900"/>
                </a:lnTo>
                <a:lnTo>
                  <a:pt x="3946366" y="190500"/>
                </a:lnTo>
                <a:lnTo>
                  <a:pt x="3900676" y="165100"/>
                </a:lnTo>
                <a:lnTo>
                  <a:pt x="3522083" y="63500"/>
                </a:lnTo>
                <a:close/>
              </a:path>
              <a:path w="5730240" h="4914900">
                <a:moveTo>
                  <a:pt x="3374634" y="38100"/>
                </a:moveTo>
                <a:lnTo>
                  <a:pt x="2355605" y="38100"/>
                </a:lnTo>
                <a:lnTo>
                  <a:pt x="2256997" y="63500"/>
                </a:lnTo>
                <a:lnTo>
                  <a:pt x="3473242" y="63500"/>
                </a:lnTo>
                <a:lnTo>
                  <a:pt x="3374634" y="38100"/>
                </a:lnTo>
                <a:close/>
              </a:path>
              <a:path w="5730240" h="4914900">
                <a:moveTo>
                  <a:pt x="3274844" y="25400"/>
                </a:moveTo>
                <a:lnTo>
                  <a:pt x="2455395" y="25400"/>
                </a:lnTo>
                <a:lnTo>
                  <a:pt x="2405356" y="38100"/>
                </a:lnTo>
                <a:lnTo>
                  <a:pt x="3324883" y="38100"/>
                </a:lnTo>
                <a:lnTo>
                  <a:pt x="3274844" y="25400"/>
                </a:lnTo>
                <a:close/>
              </a:path>
              <a:path w="5730240" h="4914900">
                <a:moveTo>
                  <a:pt x="3173935" y="12700"/>
                </a:moveTo>
                <a:lnTo>
                  <a:pt x="2556304" y="12700"/>
                </a:lnTo>
                <a:lnTo>
                  <a:pt x="2505714" y="25400"/>
                </a:lnTo>
                <a:lnTo>
                  <a:pt x="3224525" y="25400"/>
                </a:lnTo>
                <a:lnTo>
                  <a:pt x="3173935" y="12700"/>
                </a:lnTo>
                <a:close/>
              </a:path>
              <a:path w="5730240" h="4914900">
                <a:moveTo>
                  <a:pt x="2917177" y="0"/>
                </a:moveTo>
                <a:lnTo>
                  <a:pt x="2813062" y="0"/>
                </a:lnTo>
                <a:lnTo>
                  <a:pt x="2761229" y="12700"/>
                </a:lnTo>
                <a:lnTo>
                  <a:pt x="2969010" y="12700"/>
                </a:lnTo>
                <a:lnTo>
                  <a:pt x="2917177" y="0"/>
                </a:lnTo>
                <a:close/>
              </a:path>
            </a:pathLst>
          </a:custGeom>
          <a:solidFill>
            <a:srgbClr val="5B9BD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987" name="object 4"/>
          <p:cNvSpPr>
            <a:spLocks/>
          </p:cNvSpPr>
          <p:nvPr/>
        </p:nvSpPr>
        <p:spPr bwMode="auto">
          <a:xfrm>
            <a:off x="290513" y="1657350"/>
            <a:ext cx="5730875" cy="4916488"/>
          </a:xfrm>
          <a:custGeom>
            <a:avLst/>
            <a:gdLst>
              <a:gd name="T0" fmla="*/ 11455 w 5730240"/>
              <a:gd name="T1" fmla="*/ 2236750 h 4916805"/>
              <a:gd name="T2" fmla="*/ 54497 w 5730240"/>
              <a:gd name="T3" fmla="*/ 1978515 h 4916805"/>
              <a:gd name="T4" fmla="*/ 127900 w 5730240"/>
              <a:gd name="T5" fmla="*/ 1729643 h 4916805"/>
              <a:gd name="T6" fmla="*/ 229975 w 5730240"/>
              <a:gd name="T7" fmla="*/ 1491585 h 4916805"/>
              <a:gd name="T8" fmla="*/ 359030 w 5730240"/>
              <a:gd name="T9" fmla="*/ 1265793 h 4916805"/>
              <a:gd name="T10" fmla="*/ 513375 w 5730240"/>
              <a:gd name="T11" fmla="*/ 1053715 h 4916805"/>
              <a:gd name="T12" fmla="*/ 691318 w 5730240"/>
              <a:gd name="T13" fmla="*/ 856805 h 4916805"/>
              <a:gd name="T14" fmla="*/ 891170 w 5730240"/>
              <a:gd name="T15" fmla="*/ 676511 h 4916805"/>
              <a:gd name="T16" fmla="*/ 1111238 w 5730240"/>
              <a:gd name="T17" fmla="*/ 514286 h 4916805"/>
              <a:gd name="T18" fmla="*/ 1349834 w 5730240"/>
              <a:gd name="T19" fmla="*/ 371578 h 4916805"/>
              <a:gd name="T20" fmla="*/ 1605265 w 5730240"/>
              <a:gd name="T21" fmla="*/ 249840 h 4916805"/>
              <a:gd name="T22" fmla="*/ 1875842 w 5730240"/>
              <a:gd name="T23" fmla="*/ 150520 h 4916805"/>
              <a:gd name="T24" fmla="*/ 2159872 w 5730240"/>
              <a:gd name="T25" fmla="*/ 75071 h 4916805"/>
              <a:gd name="T26" fmla="*/ 2455666 w 5730240"/>
              <a:gd name="T27" fmla="*/ 24942 h 4916805"/>
              <a:gd name="T28" fmla="*/ 2761534 w 5730240"/>
              <a:gd name="T29" fmla="*/ 1585 h 4916805"/>
              <a:gd name="T30" fmla="*/ 3072308 w 5730240"/>
              <a:gd name="T31" fmla="*/ 6307 h 4916805"/>
              <a:gd name="T32" fmla="*/ 3375008 w 5730240"/>
              <a:gd name="T33" fmla="*/ 38749 h 4916805"/>
              <a:gd name="T34" fmla="*/ 3667068 w 5730240"/>
              <a:gd name="T35" fmla="*/ 97479 h 4916805"/>
              <a:gd name="T36" fmla="*/ 3946803 w 5730240"/>
              <a:gd name="T37" fmla="*/ 181046 h 4916805"/>
              <a:gd name="T38" fmla="*/ 4212519 w 5730240"/>
              <a:gd name="T39" fmla="*/ 287999 h 4916805"/>
              <a:gd name="T40" fmla="*/ 4462527 w 5730240"/>
              <a:gd name="T41" fmla="*/ 416889 h 4916805"/>
              <a:gd name="T42" fmla="*/ 4695133 w 5730240"/>
              <a:gd name="T43" fmla="*/ 566265 h 4916805"/>
              <a:gd name="T44" fmla="*/ 4908652 w 5730240"/>
              <a:gd name="T45" fmla="*/ 734674 h 4916805"/>
              <a:gd name="T46" fmla="*/ 5101385 w 5730240"/>
              <a:gd name="T47" fmla="*/ 920668 h 4916805"/>
              <a:gd name="T48" fmla="*/ 5271652 w 5730240"/>
              <a:gd name="T49" fmla="*/ 1122795 h 4916805"/>
              <a:gd name="T50" fmla="*/ 5417752 w 5730240"/>
              <a:gd name="T51" fmla="*/ 1339604 h 4916805"/>
              <a:gd name="T52" fmla="*/ 5538002 w 5730240"/>
              <a:gd name="T53" fmla="*/ 1569646 h 4916805"/>
              <a:gd name="T54" fmla="*/ 5630708 w 5730240"/>
              <a:gd name="T55" fmla="*/ 1811469 h 4916805"/>
              <a:gd name="T56" fmla="*/ 5694179 w 5730240"/>
              <a:gd name="T57" fmla="*/ 2063624 h 4916805"/>
              <a:gd name="T58" fmla="*/ 5726727 w 5730240"/>
              <a:gd name="T59" fmla="*/ 2324659 h 4916805"/>
              <a:gd name="T60" fmla="*/ 5726727 w 5730240"/>
              <a:gd name="T61" fmla="*/ 2591447 h 4916805"/>
              <a:gd name="T62" fmla="*/ 5694179 w 5730240"/>
              <a:gd name="T63" fmla="*/ 2852483 h 4916805"/>
              <a:gd name="T64" fmla="*/ 5630708 w 5730240"/>
              <a:gd name="T65" fmla="*/ 3104636 h 4916805"/>
              <a:gd name="T66" fmla="*/ 5538002 w 5730240"/>
              <a:gd name="T67" fmla="*/ 3346461 h 4916805"/>
              <a:gd name="T68" fmla="*/ 5417752 w 5730240"/>
              <a:gd name="T69" fmla="*/ 3576502 h 4916805"/>
              <a:gd name="T70" fmla="*/ 5271652 w 5730240"/>
              <a:gd name="T71" fmla="*/ 3793312 h 4916805"/>
              <a:gd name="T72" fmla="*/ 5101385 w 5730240"/>
              <a:gd name="T73" fmla="*/ 3995439 h 4916805"/>
              <a:gd name="T74" fmla="*/ 4908652 w 5730240"/>
              <a:gd name="T75" fmla="*/ 4181433 h 4916805"/>
              <a:gd name="T76" fmla="*/ 4695133 w 5730240"/>
              <a:gd name="T77" fmla="*/ 4349841 h 4916805"/>
              <a:gd name="T78" fmla="*/ 4462527 w 5730240"/>
              <a:gd name="T79" fmla="*/ 4499215 h 4916805"/>
              <a:gd name="T80" fmla="*/ 4212519 w 5730240"/>
              <a:gd name="T81" fmla="*/ 4628107 h 4916805"/>
              <a:gd name="T82" fmla="*/ 3946803 w 5730240"/>
              <a:gd name="T83" fmla="*/ 4735060 h 4916805"/>
              <a:gd name="T84" fmla="*/ 3667068 w 5730240"/>
              <a:gd name="T85" fmla="*/ 4818626 h 4916805"/>
              <a:gd name="T86" fmla="*/ 3375008 w 5730240"/>
              <a:gd name="T87" fmla="*/ 4877359 h 4916805"/>
              <a:gd name="T88" fmla="*/ 3072308 w 5730240"/>
              <a:gd name="T89" fmla="*/ 4909800 h 4916805"/>
              <a:gd name="T90" fmla="*/ 2761534 w 5730240"/>
              <a:gd name="T91" fmla="*/ 4914520 h 4916805"/>
              <a:gd name="T92" fmla="*/ 2455666 w 5730240"/>
              <a:gd name="T93" fmla="*/ 4891162 h 4916805"/>
              <a:gd name="T94" fmla="*/ 2159872 w 5730240"/>
              <a:gd name="T95" fmla="*/ 4841033 h 4916805"/>
              <a:gd name="T96" fmla="*/ 1875842 w 5730240"/>
              <a:gd name="T97" fmla="*/ 4765586 h 4916805"/>
              <a:gd name="T98" fmla="*/ 1605265 w 5730240"/>
              <a:gd name="T99" fmla="*/ 4666264 h 4916805"/>
              <a:gd name="T100" fmla="*/ 1349834 w 5730240"/>
              <a:gd name="T101" fmla="*/ 4544528 h 4916805"/>
              <a:gd name="T102" fmla="*/ 1111238 w 5730240"/>
              <a:gd name="T103" fmla="*/ 4401821 h 4916805"/>
              <a:gd name="T104" fmla="*/ 891170 w 5730240"/>
              <a:gd name="T105" fmla="*/ 4239596 h 4916805"/>
              <a:gd name="T106" fmla="*/ 691318 w 5730240"/>
              <a:gd name="T107" fmla="*/ 4059300 h 4916805"/>
              <a:gd name="T108" fmla="*/ 513375 w 5730240"/>
              <a:gd name="T109" fmla="*/ 3862391 h 4916805"/>
              <a:gd name="T110" fmla="*/ 359030 w 5730240"/>
              <a:gd name="T111" fmla="*/ 3650313 h 4916805"/>
              <a:gd name="T112" fmla="*/ 229975 w 5730240"/>
              <a:gd name="T113" fmla="*/ 3424522 h 4916805"/>
              <a:gd name="T114" fmla="*/ 127900 w 5730240"/>
              <a:gd name="T115" fmla="*/ 3186463 h 4916805"/>
              <a:gd name="T116" fmla="*/ 54497 w 5730240"/>
              <a:gd name="T117" fmla="*/ 2937591 h 4916805"/>
              <a:gd name="T118" fmla="*/ 11455 w 5730240"/>
              <a:gd name="T119" fmla="*/ 2679356 h 491680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730240"/>
              <a:gd name="T181" fmla="*/ 0 h 4916805"/>
              <a:gd name="T182" fmla="*/ 5730240 w 5730240"/>
              <a:gd name="T183" fmla="*/ 4916805 h 491680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730240" h="4916805">
                <a:moveTo>
                  <a:pt x="0" y="2458212"/>
                </a:moveTo>
                <a:lnTo>
                  <a:pt x="463" y="2413549"/>
                </a:lnTo>
                <a:lnTo>
                  <a:pt x="1848" y="2369079"/>
                </a:lnTo>
                <a:lnTo>
                  <a:pt x="4146" y="2324809"/>
                </a:lnTo>
                <a:lnTo>
                  <a:pt x="7351" y="2280745"/>
                </a:lnTo>
                <a:lnTo>
                  <a:pt x="11454" y="2236894"/>
                </a:lnTo>
                <a:lnTo>
                  <a:pt x="16447" y="2193263"/>
                </a:lnTo>
                <a:lnTo>
                  <a:pt x="22322" y="2149859"/>
                </a:lnTo>
                <a:lnTo>
                  <a:pt x="29072" y="2106688"/>
                </a:lnTo>
                <a:lnTo>
                  <a:pt x="36688" y="2063757"/>
                </a:lnTo>
                <a:lnTo>
                  <a:pt x="45164" y="2021073"/>
                </a:lnTo>
                <a:lnTo>
                  <a:pt x="54491" y="1978642"/>
                </a:lnTo>
                <a:lnTo>
                  <a:pt x="64661" y="1936471"/>
                </a:lnTo>
                <a:lnTo>
                  <a:pt x="75666" y="1894567"/>
                </a:lnTo>
                <a:lnTo>
                  <a:pt x="87499" y="1852937"/>
                </a:lnTo>
                <a:lnTo>
                  <a:pt x="100152" y="1811586"/>
                </a:lnTo>
                <a:lnTo>
                  <a:pt x="113617" y="1770523"/>
                </a:lnTo>
                <a:lnTo>
                  <a:pt x="127886" y="1729754"/>
                </a:lnTo>
                <a:lnTo>
                  <a:pt x="142952" y="1689285"/>
                </a:lnTo>
                <a:lnTo>
                  <a:pt x="158806" y="1649123"/>
                </a:lnTo>
                <a:lnTo>
                  <a:pt x="175440" y="1609275"/>
                </a:lnTo>
                <a:lnTo>
                  <a:pt x="192848" y="1569747"/>
                </a:lnTo>
                <a:lnTo>
                  <a:pt x="211020" y="1530547"/>
                </a:lnTo>
                <a:lnTo>
                  <a:pt x="229950" y="1491681"/>
                </a:lnTo>
                <a:lnTo>
                  <a:pt x="249629" y="1453155"/>
                </a:lnTo>
                <a:lnTo>
                  <a:pt x="270049" y="1414977"/>
                </a:lnTo>
                <a:lnTo>
                  <a:pt x="291203" y="1377153"/>
                </a:lnTo>
                <a:lnTo>
                  <a:pt x="313084" y="1339690"/>
                </a:lnTo>
                <a:lnTo>
                  <a:pt x="335682" y="1302595"/>
                </a:lnTo>
                <a:lnTo>
                  <a:pt x="358990" y="1265874"/>
                </a:lnTo>
                <a:lnTo>
                  <a:pt x="383001" y="1229534"/>
                </a:lnTo>
                <a:lnTo>
                  <a:pt x="407707" y="1193581"/>
                </a:lnTo>
                <a:lnTo>
                  <a:pt x="433099" y="1158023"/>
                </a:lnTo>
                <a:lnTo>
                  <a:pt x="459170" y="1122867"/>
                </a:lnTo>
                <a:lnTo>
                  <a:pt x="485912" y="1088118"/>
                </a:lnTo>
                <a:lnTo>
                  <a:pt x="513318" y="1053783"/>
                </a:lnTo>
                <a:lnTo>
                  <a:pt x="541379" y="1019870"/>
                </a:lnTo>
                <a:lnTo>
                  <a:pt x="570087" y="986385"/>
                </a:lnTo>
                <a:lnTo>
                  <a:pt x="599436" y="953335"/>
                </a:lnTo>
                <a:lnTo>
                  <a:pt x="629416" y="920727"/>
                </a:lnTo>
                <a:lnTo>
                  <a:pt x="660020" y="888566"/>
                </a:lnTo>
                <a:lnTo>
                  <a:pt x="691241" y="856860"/>
                </a:lnTo>
                <a:lnTo>
                  <a:pt x="723071" y="825616"/>
                </a:lnTo>
                <a:lnTo>
                  <a:pt x="755501" y="794841"/>
                </a:lnTo>
                <a:lnTo>
                  <a:pt x="788523" y="764540"/>
                </a:lnTo>
                <a:lnTo>
                  <a:pt x="822131" y="734721"/>
                </a:lnTo>
                <a:lnTo>
                  <a:pt x="856316" y="705391"/>
                </a:lnTo>
                <a:lnTo>
                  <a:pt x="891071" y="676555"/>
                </a:lnTo>
                <a:lnTo>
                  <a:pt x="926386" y="648222"/>
                </a:lnTo>
                <a:lnTo>
                  <a:pt x="962256" y="620397"/>
                </a:lnTo>
                <a:lnTo>
                  <a:pt x="998671" y="593088"/>
                </a:lnTo>
                <a:lnTo>
                  <a:pt x="1035625" y="566301"/>
                </a:lnTo>
                <a:lnTo>
                  <a:pt x="1073109" y="540042"/>
                </a:lnTo>
                <a:lnTo>
                  <a:pt x="1111115" y="514319"/>
                </a:lnTo>
                <a:lnTo>
                  <a:pt x="1149636" y="489138"/>
                </a:lnTo>
                <a:lnTo>
                  <a:pt x="1188663" y="464506"/>
                </a:lnTo>
                <a:lnTo>
                  <a:pt x="1228190" y="440430"/>
                </a:lnTo>
                <a:lnTo>
                  <a:pt x="1268207" y="416916"/>
                </a:lnTo>
                <a:lnTo>
                  <a:pt x="1308708" y="393971"/>
                </a:lnTo>
                <a:lnTo>
                  <a:pt x="1349684" y="371602"/>
                </a:lnTo>
                <a:lnTo>
                  <a:pt x="1391128" y="349816"/>
                </a:lnTo>
                <a:lnTo>
                  <a:pt x="1433031" y="328618"/>
                </a:lnTo>
                <a:lnTo>
                  <a:pt x="1475387" y="308017"/>
                </a:lnTo>
                <a:lnTo>
                  <a:pt x="1518187" y="288018"/>
                </a:lnTo>
                <a:lnTo>
                  <a:pt x="1561423" y="268629"/>
                </a:lnTo>
                <a:lnTo>
                  <a:pt x="1605087" y="249856"/>
                </a:lnTo>
                <a:lnTo>
                  <a:pt x="1649172" y="231705"/>
                </a:lnTo>
                <a:lnTo>
                  <a:pt x="1693670" y="214184"/>
                </a:lnTo>
                <a:lnTo>
                  <a:pt x="1738573" y="197299"/>
                </a:lnTo>
                <a:lnTo>
                  <a:pt x="1783873" y="181058"/>
                </a:lnTo>
                <a:lnTo>
                  <a:pt x="1829563" y="165466"/>
                </a:lnTo>
                <a:lnTo>
                  <a:pt x="1875634" y="150530"/>
                </a:lnTo>
                <a:lnTo>
                  <a:pt x="1922078" y="136257"/>
                </a:lnTo>
                <a:lnTo>
                  <a:pt x="1968889" y="122654"/>
                </a:lnTo>
                <a:lnTo>
                  <a:pt x="2016057" y="109728"/>
                </a:lnTo>
                <a:lnTo>
                  <a:pt x="2063576" y="97485"/>
                </a:lnTo>
                <a:lnTo>
                  <a:pt x="2111437" y="85932"/>
                </a:lnTo>
                <a:lnTo>
                  <a:pt x="2159633" y="75076"/>
                </a:lnTo>
                <a:lnTo>
                  <a:pt x="2208156" y="64923"/>
                </a:lnTo>
                <a:lnTo>
                  <a:pt x="2256997" y="55480"/>
                </a:lnTo>
                <a:lnTo>
                  <a:pt x="2306149" y="46754"/>
                </a:lnTo>
                <a:lnTo>
                  <a:pt x="2355605" y="38751"/>
                </a:lnTo>
                <a:lnTo>
                  <a:pt x="2405356" y="31479"/>
                </a:lnTo>
                <a:lnTo>
                  <a:pt x="2455395" y="24944"/>
                </a:lnTo>
                <a:lnTo>
                  <a:pt x="2505714" y="19153"/>
                </a:lnTo>
                <a:lnTo>
                  <a:pt x="2556304" y="14111"/>
                </a:lnTo>
                <a:lnTo>
                  <a:pt x="2607159" y="9827"/>
                </a:lnTo>
                <a:lnTo>
                  <a:pt x="2658270" y="6307"/>
                </a:lnTo>
                <a:lnTo>
                  <a:pt x="2709629" y="3558"/>
                </a:lnTo>
                <a:lnTo>
                  <a:pt x="2761229" y="1585"/>
                </a:lnTo>
                <a:lnTo>
                  <a:pt x="2813062" y="397"/>
                </a:lnTo>
                <a:lnTo>
                  <a:pt x="2865120" y="0"/>
                </a:lnTo>
                <a:lnTo>
                  <a:pt x="2917177" y="397"/>
                </a:lnTo>
                <a:lnTo>
                  <a:pt x="2969010" y="1585"/>
                </a:lnTo>
                <a:lnTo>
                  <a:pt x="3020610" y="3558"/>
                </a:lnTo>
                <a:lnTo>
                  <a:pt x="3071969" y="6307"/>
                </a:lnTo>
                <a:lnTo>
                  <a:pt x="3123080" y="9827"/>
                </a:lnTo>
                <a:lnTo>
                  <a:pt x="3173935" y="14111"/>
                </a:lnTo>
                <a:lnTo>
                  <a:pt x="3224525" y="19153"/>
                </a:lnTo>
                <a:lnTo>
                  <a:pt x="3274844" y="24944"/>
                </a:lnTo>
                <a:lnTo>
                  <a:pt x="3324883" y="31479"/>
                </a:lnTo>
                <a:lnTo>
                  <a:pt x="3374634" y="38751"/>
                </a:lnTo>
                <a:lnTo>
                  <a:pt x="3424090" y="46754"/>
                </a:lnTo>
                <a:lnTo>
                  <a:pt x="3473242" y="55480"/>
                </a:lnTo>
                <a:lnTo>
                  <a:pt x="3522083" y="64923"/>
                </a:lnTo>
                <a:lnTo>
                  <a:pt x="3570606" y="75076"/>
                </a:lnTo>
                <a:lnTo>
                  <a:pt x="3618802" y="85932"/>
                </a:lnTo>
                <a:lnTo>
                  <a:pt x="3666663" y="97485"/>
                </a:lnTo>
                <a:lnTo>
                  <a:pt x="3714182" y="109728"/>
                </a:lnTo>
                <a:lnTo>
                  <a:pt x="3761350" y="122654"/>
                </a:lnTo>
                <a:lnTo>
                  <a:pt x="3808161" y="136257"/>
                </a:lnTo>
                <a:lnTo>
                  <a:pt x="3854605" y="150530"/>
                </a:lnTo>
                <a:lnTo>
                  <a:pt x="3900676" y="165466"/>
                </a:lnTo>
                <a:lnTo>
                  <a:pt x="3946366" y="181058"/>
                </a:lnTo>
                <a:lnTo>
                  <a:pt x="3991666" y="197299"/>
                </a:lnTo>
                <a:lnTo>
                  <a:pt x="4036569" y="214184"/>
                </a:lnTo>
                <a:lnTo>
                  <a:pt x="4081067" y="231705"/>
                </a:lnTo>
                <a:lnTo>
                  <a:pt x="4125152" y="249856"/>
                </a:lnTo>
                <a:lnTo>
                  <a:pt x="4168816" y="268629"/>
                </a:lnTo>
                <a:lnTo>
                  <a:pt x="4212052" y="288018"/>
                </a:lnTo>
                <a:lnTo>
                  <a:pt x="4254852" y="308017"/>
                </a:lnTo>
                <a:lnTo>
                  <a:pt x="4297208" y="328618"/>
                </a:lnTo>
                <a:lnTo>
                  <a:pt x="4339111" y="349816"/>
                </a:lnTo>
                <a:lnTo>
                  <a:pt x="4380555" y="371602"/>
                </a:lnTo>
                <a:lnTo>
                  <a:pt x="4421531" y="393971"/>
                </a:lnTo>
                <a:lnTo>
                  <a:pt x="4462032" y="416916"/>
                </a:lnTo>
                <a:lnTo>
                  <a:pt x="4502049" y="440430"/>
                </a:lnTo>
                <a:lnTo>
                  <a:pt x="4541576" y="464506"/>
                </a:lnTo>
                <a:lnTo>
                  <a:pt x="4580603" y="489138"/>
                </a:lnTo>
                <a:lnTo>
                  <a:pt x="4619124" y="514319"/>
                </a:lnTo>
                <a:lnTo>
                  <a:pt x="4657130" y="540042"/>
                </a:lnTo>
                <a:lnTo>
                  <a:pt x="4694614" y="566301"/>
                </a:lnTo>
                <a:lnTo>
                  <a:pt x="4731568" y="593088"/>
                </a:lnTo>
                <a:lnTo>
                  <a:pt x="4767983" y="620397"/>
                </a:lnTo>
                <a:lnTo>
                  <a:pt x="4803853" y="648222"/>
                </a:lnTo>
                <a:lnTo>
                  <a:pt x="4839168" y="676555"/>
                </a:lnTo>
                <a:lnTo>
                  <a:pt x="4873923" y="705391"/>
                </a:lnTo>
                <a:lnTo>
                  <a:pt x="4908108" y="734721"/>
                </a:lnTo>
                <a:lnTo>
                  <a:pt x="4941716" y="764540"/>
                </a:lnTo>
                <a:lnTo>
                  <a:pt x="4974738" y="794841"/>
                </a:lnTo>
                <a:lnTo>
                  <a:pt x="5007168" y="825616"/>
                </a:lnTo>
                <a:lnTo>
                  <a:pt x="5038998" y="856860"/>
                </a:lnTo>
                <a:lnTo>
                  <a:pt x="5070219" y="888566"/>
                </a:lnTo>
                <a:lnTo>
                  <a:pt x="5100823" y="920727"/>
                </a:lnTo>
                <a:lnTo>
                  <a:pt x="5130803" y="953335"/>
                </a:lnTo>
                <a:lnTo>
                  <a:pt x="5160152" y="986385"/>
                </a:lnTo>
                <a:lnTo>
                  <a:pt x="5188860" y="1019870"/>
                </a:lnTo>
                <a:lnTo>
                  <a:pt x="5216921" y="1053783"/>
                </a:lnTo>
                <a:lnTo>
                  <a:pt x="5244327" y="1088118"/>
                </a:lnTo>
                <a:lnTo>
                  <a:pt x="5271069" y="1122867"/>
                </a:lnTo>
                <a:lnTo>
                  <a:pt x="5297140" y="1158023"/>
                </a:lnTo>
                <a:lnTo>
                  <a:pt x="5322532" y="1193581"/>
                </a:lnTo>
                <a:lnTo>
                  <a:pt x="5347238" y="1229534"/>
                </a:lnTo>
                <a:lnTo>
                  <a:pt x="5371249" y="1265874"/>
                </a:lnTo>
                <a:lnTo>
                  <a:pt x="5394557" y="1302595"/>
                </a:lnTo>
                <a:lnTo>
                  <a:pt x="5417155" y="1339690"/>
                </a:lnTo>
                <a:lnTo>
                  <a:pt x="5439036" y="1377153"/>
                </a:lnTo>
                <a:lnTo>
                  <a:pt x="5460190" y="1414977"/>
                </a:lnTo>
                <a:lnTo>
                  <a:pt x="5480610" y="1453155"/>
                </a:lnTo>
                <a:lnTo>
                  <a:pt x="5500289" y="1491681"/>
                </a:lnTo>
                <a:lnTo>
                  <a:pt x="5519219" y="1530547"/>
                </a:lnTo>
                <a:lnTo>
                  <a:pt x="5537391" y="1569747"/>
                </a:lnTo>
                <a:lnTo>
                  <a:pt x="5554799" y="1609275"/>
                </a:lnTo>
                <a:lnTo>
                  <a:pt x="5571433" y="1649123"/>
                </a:lnTo>
                <a:lnTo>
                  <a:pt x="5587287" y="1689285"/>
                </a:lnTo>
                <a:lnTo>
                  <a:pt x="5602353" y="1729754"/>
                </a:lnTo>
                <a:lnTo>
                  <a:pt x="5616622" y="1770523"/>
                </a:lnTo>
                <a:lnTo>
                  <a:pt x="5630087" y="1811586"/>
                </a:lnTo>
                <a:lnTo>
                  <a:pt x="5642740" y="1852937"/>
                </a:lnTo>
                <a:lnTo>
                  <a:pt x="5654573" y="1894567"/>
                </a:lnTo>
                <a:lnTo>
                  <a:pt x="5665578" y="1936471"/>
                </a:lnTo>
                <a:lnTo>
                  <a:pt x="5675748" y="1978642"/>
                </a:lnTo>
                <a:lnTo>
                  <a:pt x="5685075" y="2021073"/>
                </a:lnTo>
                <a:lnTo>
                  <a:pt x="5693551" y="2063757"/>
                </a:lnTo>
                <a:lnTo>
                  <a:pt x="5701167" y="2106688"/>
                </a:lnTo>
                <a:lnTo>
                  <a:pt x="5707917" y="2149859"/>
                </a:lnTo>
                <a:lnTo>
                  <a:pt x="5713792" y="2193263"/>
                </a:lnTo>
                <a:lnTo>
                  <a:pt x="5718785" y="2236894"/>
                </a:lnTo>
                <a:lnTo>
                  <a:pt x="5722888" y="2280745"/>
                </a:lnTo>
                <a:lnTo>
                  <a:pt x="5726093" y="2324809"/>
                </a:lnTo>
                <a:lnTo>
                  <a:pt x="5728391" y="2369079"/>
                </a:lnTo>
                <a:lnTo>
                  <a:pt x="5729776" y="2413549"/>
                </a:lnTo>
                <a:lnTo>
                  <a:pt x="5730240" y="2458212"/>
                </a:lnTo>
                <a:lnTo>
                  <a:pt x="5729776" y="2502874"/>
                </a:lnTo>
                <a:lnTo>
                  <a:pt x="5728391" y="2547344"/>
                </a:lnTo>
                <a:lnTo>
                  <a:pt x="5726093" y="2591614"/>
                </a:lnTo>
                <a:lnTo>
                  <a:pt x="5722888" y="2635678"/>
                </a:lnTo>
                <a:lnTo>
                  <a:pt x="5718785" y="2679529"/>
                </a:lnTo>
                <a:lnTo>
                  <a:pt x="5713792" y="2723160"/>
                </a:lnTo>
                <a:lnTo>
                  <a:pt x="5707917" y="2766564"/>
                </a:lnTo>
                <a:lnTo>
                  <a:pt x="5701167" y="2809735"/>
                </a:lnTo>
                <a:lnTo>
                  <a:pt x="5693551" y="2852666"/>
                </a:lnTo>
                <a:lnTo>
                  <a:pt x="5685075" y="2895350"/>
                </a:lnTo>
                <a:lnTo>
                  <a:pt x="5675748" y="2937781"/>
                </a:lnTo>
                <a:lnTo>
                  <a:pt x="5665578" y="2979952"/>
                </a:lnTo>
                <a:lnTo>
                  <a:pt x="5654573" y="3021856"/>
                </a:lnTo>
                <a:lnTo>
                  <a:pt x="5642740" y="3063486"/>
                </a:lnTo>
                <a:lnTo>
                  <a:pt x="5630087" y="3104837"/>
                </a:lnTo>
                <a:lnTo>
                  <a:pt x="5616622" y="3145900"/>
                </a:lnTo>
                <a:lnTo>
                  <a:pt x="5602353" y="3186669"/>
                </a:lnTo>
                <a:lnTo>
                  <a:pt x="5587287" y="3227138"/>
                </a:lnTo>
                <a:lnTo>
                  <a:pt x="5571433" y="3267300"/>
                </a:lnTo>
                <a:lnTo>
                  <a:pt x="5554799" y="3307148"/>
                </a:lnTo>
                <a:lnTo>
                  <a:pt x="5537391" y="3346676"/>
                </a:lnTo>
                <a:lnTo>
                  <a:pt x="5519219" y="3385876"/>
                </a:lnTo>
                <a:lnTo>
                  <a:pt x="5500289" y="3424742"/>
                </a:lnTo>
                <a:lnTo>
                  <a:pt x="5480610" y="3463268"/>
                </a:lnTo>
                <a:lnTo>
                  <a:pt x="5460190" y="3501446"/>
                </a:lnTo>
                <a:lnTo>
                  <a:pt x="5439036" y="3539270"/>
                </a:lnTo>
                <a:lnTo>
                  <a:pt x="5417155" y="3576733"/>
                </a:lnTo>
                <a:lnTo>
                  <a:pt x="5394557" y="3613828"/>
                </a:lnTo>
                <a:lnTo>
                  <a:pt x="5371249" y="3650549"/>
                </a:lnTo>
                <a:lnTo>
                  <a:pt x="5347238" y="3686889"/>
                </a:lnTo>
                <a:lnTo>
                  <a:pt x="5322532" y="3722842"/>
                </a:lnTo>
                <a:lnTo>
                  <a:pt x="5297140" y="3758400"/>
                </a:lnTo>
                <a:lnTo>
                  <a:pt x="5271069" y="3793556"/>
                </a:lnTo>
                <a:lnTo>
                  <a:pt x="5244327" y="3828305"/>
                </a:lnTo>
                <a:lnTo>
                  <a:pt x="5216921" y="3862640"/>
                </a:lnTo>
                <a:lnTo>
                  <a:pt x="5188860" y="3896553"/>
                </a:lnTo>
                <a:lnTo>
                  <a:pt x="5160152" y="3930038"/>
                </a:lnTo>
                <a:lnTo>
                  <a:pt x="5130803" y="3963088"/>
                </a:lnTo>
                <a:lnTo>
                  <a:pt x="5100823" y="3995696"/>
                </a:lnTo>
                <a:lnTo>
                  <a:pt x="5070219" y="4027857"/>
                </a:lnTo>
                <a:lnTo>
                  <a:pt x="5038998" y="4059563"/>
                </a:lnTo>
                <a:lnTo>
                  <a:pt x="5007168" y="4090807"/>
                </a:lnTo>
                <a:lnTo>
                  <a:pt x="4974738" y="4121582"/>
                </a:lnTo>
                <a:lnTo>
                  <a:pt x="4941716" y="4151883"/>
                </a:lnTo>
                <a:lnTo>
                  <a:pt x="4908108" y="4181702"/>
                </a:lnTo>
                <a:lnTo>
                  <a:pt x="4873923" y="4211032"/>
                </a:lnTo>
                <a:lnTo>
                  <a:pt x="4839168" y="4239868"/>
                </a:lnTo>
                <a:lnTo>
                  <a:pt x="4803853" y="4268201"/>
                </a:lnTo>
                <a:lnTo>
                  <a:pt x="4767983" y="4296026"/>
                </a:lnTo>
                <a:lnTo>
                  <a:pt x="4731568" y="4323335"/>
                </a:lnTo>
                <a:lnTo>
                  <a:pt x="4694614" y="4350122"/>
                </a:lnTo>
                <a:lnTo>
                  <a:pt x="4657130" y="4376381"/>
                </a:lnTo>
                <a:lnTo>
                  <a:pt x="4619124" y="4402104"/>
                </a:lnTo>
                <a:lnTo>
                  <a:pt x="4580603" y="4427285"/>
                </a:lnTo>
                <a:lnTo>
                  <a:pt x="4541576" y="4451917"/>
                </a:lnTo>
                <a:lnTo>
                  <a:pt x="4502049" y="4475993"/>
                </a:lnTo>
                <a:lnTo>
                  <a:pt x="4462032" y="4499507"/>
                </a:lnTo>
                <a:lnTo>
                  <a:pt x="4421531" y="4522452"/>
                </a:lnTo>
                <a:lnTo>
                  <a:pt x="4380555" y="4544821"/>
                </a:lnTo>
                <a:lnTo>
                  <a:pt x="4339111" y="4566607"/>
                </a:lnTo>
                <a:lnTo>
                  <a:pt x="4297208" y="4587805"/>
                </a:lnTo>
                <a:lnTo>
                  <a:pt x="4254852" y="4608406"/>
                </a:lnTo>
                <a:lnTo>
                  <a:pt x="4212052" y="4628405"/>
                </a:lnTo>
                <a:lnTo>
                  <a:pt x="4168816" y="4647794"/>
                </a:lnTo>
                <a:lnTo>
                  <a:pt x="4125152" y="4666567"/>
                </a:lnTo>
                <a:lnTo>
                  <a:pt x="4081067" y="4684718"/>
                </a:lnTo>
                <a:lnTo>
                  <a:pt x="4036569" y="4702239"/>
                </a:lnTo>
                <a:lnTo>
                  <a:pt x="3991666" y="4719124"/>
                </a:lnTo>
                <a:lnTo>
                  <a:pt x="3946366" y="4735365"/>
                </a:lnTo>
                <a:lnTo>
                  <a:pt x="3900676" y="4750957"/>
                </a:lnTo>
                <a:lnTo>
                  <a:pt x="3854605" y="4765893"/>
                </a:lnTo>
                <a:lnTo>
                  <a:pt x="3808161" y="4780166"/>
                </a:lnTo>
                <a:lnTo>
                  <a:pt x="3761350" y="4793769"/>
                </a:lnTo>
                <a:lnTo>
                  <a:pt x="3714182" y="4806695"/>
                </a:lnTo>
                <a:lnTo>
                  <a:pt x="3666663" y="4818938"/>
                </a:lnTo>
                <a:lnTo>
                  <a:pt x="3618802" y="4830491"/>
                </a:lnTo>
                <a:lnTo>
                  <a:pt x="3570606" y="4841347"/>
                </a:lnTo>
                <a:lnTo>
                  <a:pt x="3522083" y="4851500"/>
                </a:lnTo>
                <a:lnTo>
                  <a:pt x="3473242" y="4860943"/>
                </a:lnTo>
                <a:lnTo>
                  <a:pt x="3424090" y="4869669"/>
                </a:lnTo>
                <a:lnTo>
                  <a:pt x="3374634" y="4877672"/>
                </a:lnTo>
                <a:lnTo>
                  <a:pt x="3324883" y="4884944"/>
                </a:lnTo>
                <a:lnTo>
                  <a:pt x="3274844" y="4891479"/>
                </a:lnTo>
                <a:lnTo>
                  <a:pt x="3224525" y="4897270"/>
                </a:lnTo>
                <a:lnTo>
                  <a:pt x="3173935" y="4902312"/>
                </a:lnTo>
                <a:lnTo>
                  <a:pt x="3123080" y="4906596"/>
                </a:lnTo>
                <a:lnTo>
                  <a:pt x="3071969" y="4910116"/>
                </a:lnTo>
                <a:lnTo>
                  <a:pt x="3020610" y="4912865"/>
                </a:lnTo>
                <a:lnTo>
                  <a:pt x="2969010" y="4914838"/>
                </a:lnTo>
                <a:lnTo>
                  <a:pt x="2917177" y="4916026"/>
                </a:lnTo>
                <a:lnTo>
                  <a:pt x="2865120" y="4916424"/>
                </a:lnTo>
                <a:lnTo>
                  <a:pt x="2813062" y="4916026"/>
                </a:lnTo>
                <a:lnTo>
                  <a:pt x="2761229" y="4914838"/>
                </a:lnTo>
                <a:lnTo>
                  <a:pt x="2709629" y="4912865"/>
                </a:lnTo>
                <a:lnTo>
                  <a:pt x="2658270" y="4910116"/>
                </a:lnTo>
                <a:lnTo>
                  <a:pt x="2607159" y="4906596"/>
                </a:lnTo>
                <a:lnTo>
                  <a:pt x="2556304" y="4902312"/>
                </a:lnTo>
                <a:lnTo>
                  <a:pt x="2505714" y="4897270"/>
                </a:lnTo>
                <a:lnTo>
                  <a:pt x="2455395" y="4891479"/>
                </a:lnTo>
                <a:lnTo>
                  <a:pt x="2405356" y="4884944"/>
                </a:lnTo>
                <a:lnTo>
                  <a:pt x="2355605" y="4877672"/>
                </a:lnTo>
                <a:lnTo>
                  <a:pt x="2306149" y="4869669"/>
                </a:lnTo>
                <a:lnTo>
                  <a:pt x="2256997" y="4860943"/>
                </a:lnTo>
                <a:lnTo>
                  <a:pt x="2208156" y="4851500"/>
                </a:lnTo>
                <a:lnTo>
                  <a:pt x="2159633" y="4841347"/>
                </a:lnTo>
                <a:lnTo>
                  <a:pt x="2111437" y="4830491"/>
                </a:lnTo>
                <a:lnTo>
                  <a:pt x="2063576" y="4818938"/>
                </a:lnTo>
                <a:lnTo>
                  <a:pt x="2016057" y="4806695"/>
                </a:lnTo>
                <a:lnTo>
                  <a:pt x="1968889" y="4793769"/>
                </a:lnTo>
                <a:lnTo>
                  <a:pt x="1922078" y="4780166"/>
                </a:lnTo>
                <a:lnTo>
                  <a:pt x="1875634" y="4765893"/>
                </a:lnTo>
                <a:lnTo>
                  <a:pt x="1829563" y="4750957"/>
                </a:lnTo>
                <a:lnTo>
                  <a:pt x="1783873" y="4735365"/>
                </a:lnTo>
                <a:lnTo>
                  <a:pt x="1738573" y="4719124"/>
                </a:lnTo>
                <a:lnTo>
                  <a:pt x="1693670" y="4702239"/>
                </a:lnTo>
                <a:lnTo>
                  <a:pt x="1649172" y="4684718"/>
                </a:lnTo>
                <a:lnTo>
                  <a:pt x="1605087" y="4666567"/>
                </a:lnTo>
                <a:lnTo>
                  <a:pt x="1561423" y="4647794"/>
                </a:lnTo>
                <a:lnTo>
                  <a:pt x="1518187" y="4628405"/>
                </a:lnTo>
                <a:lnTo>
                  <a:pt x="1475387" y="4608406"/>
                </a:lnTo>
                <a:lnTo>
                  <a:pt x="1433031" y="4587805"/>
                </a:lnTo>
                <a:lnTo>
                  <a:pt x="1391128" y="4566607"/>
                </a:lnTo>
                <a:lnTo>
                  <a:pt x="1349684" y="4544821"/>
                </a:lnTo>
                <a:lnTo>
                  <a:pt x="1308708" y="4522452"/>
                </a:lnTo>
                <a:lnTo>
                  <a:pt x="1268207" y="4499507"/>
                </a:lnTo>
                <a:lnTo>
                  <a:pt x="1228190" y="4475993"/>
                </a:lnTo>
                <a:lnTo>
                  <a:pt x="1188663" y="4451917"/>
                </a:lnTo>
                <a:lnTo>
                  <a:pt x="1149636" y="4427285"/>
                </a:lnTo>
                <a:lnTo>
                  <a:pt x="1111115" y="4402104"/>
                </a:lnTo>
                <a:lnTo>
                  <a:pt x="1073109" y="4376381"/>
                </a:lnTo>
                <a:lnTo>
                  <a:pt x="1035625" y="4350122"/>
                </a:lnTo>
                <a:lnTo>
                  <a:pt x="998671" y="4323335"/>
                </a:lnTo>
                <a:lnTo>
                  <a:pt x="962256" y="4296026"/>
                </a:lnTo>
                <a:lnTo>
                  <a:pt x="926386" y="4268201"/>
                </a:lnTo>
                <a:lnTo>
                  <a:pt x="891071" y="4239868"/>
                </a:lnTo>
                <a:lnTo>
                  <a:pt x="856316" y="4211032"/>
                </a:lnTo>
                <a:lnTo>
                  <a:pt x="822131" y="4181702"/>
                </a:lnTo>
                <a:lnTo>
                  <a:pt x="788523" y="4151883"/>
                </a:lnTo>
                <a:lnTo>
                  <a:pt x="755501" y="4121582"/>
                </a:lnTo>
                <a:lnTo>
                  <a:pt x="723071" y="4090807"/>
                </a:lnTo>
                <a:lnTo>
                  <a:pt x="691241" y="4059563"/>
                </a:lnTo>
                <a:lnTo>
                  <a:pt x="660020" y="4027857"/>
                </a:lnTo>
                <a:lnTo>
                  <a:pt x="629416" y="3995696"/>
                </a:lnTo>
                <a:lnTo>
                  <a:pt x="599436" y="3963088"/>
                </a:lnTo>
                <a:lnTo>
                  <a:pt x="570087" y="3930038"/>
                </a:lnTo>
                <a:lnTo>
                  <a:pt x="541379" y="3896553"/>
                </a:lnTo>
                <a:lnTo>
                  <a:pt x="513318" y="3862640"/>
                </a:lnTo>
                <a:lnTo>
                  <a:pt x="485912" y="3828305"/>
                </a:lnTo>
                <a:lnTo>
                  <a:pt x="459170" y="3793556"/>
                </a:lnTo>
                <a:lnTo>
                  <a:pt x="433099" y="3758400"/>
                </a:lnTo>
                <a:lnTo>
                  <a:pt x="407707" y="3722842"/>
                </a:lnTo>
                <a:lnTo>
                  <a:pt x="383001" y="3686889"/>
                </a:lnTo>
                <a:lnTo>
                  <a:pt x="358990" y="3650549"/>
                </a:lnTo>
                <a:lnTo>
                  <a:pt x="335682" y="3613828"/>
                </a:lnTo>
                <a:lnTo>
                  <a:pt x="313084" y="3576733"/>
                </a:lnTo>
                <a:lnTo>
                  <a:pt x="291203" y="3539270"/>
                </a:lnTo>
                <a:lnTo>
                  <a:pt x="270049" y="3501446"/>
                </a:lnTo>
                <a:lnTo>
                  <a:pt x="249629" y="3463268"/>
                </a:lnTo>
                <a:lnTo>
                  <a:pt x="229950" y="3424742"/>
                </a:lnTo>
                <a:lnTo>
                  <a:pt x="211020" y="3385876"/>
                </a:lnTo>
                <a:lnTo>
                  <a:pt x="192848" y="3346676"/>
                </a:lnTo>
                <a:lnTo>
                  <a:pt x="175440" y="3307148"/>
                </a:lnTo>
                <a:lnTo>
                  <a:pt x="158806" y="3267300"/>
                </a:lnTo>
                <a:lnTo>
                  <a:pt x="142952" y="3227138"/>
                </a:lnTo>
                <a:lnTo>
                  <a:pt x="127886" y="3186669"/>
                </a:lnTo>
                <a:lnTo>
                  <a:pt x="113617" y="3145900"/>
                </a:lnTo>
                <a:lnTo>
                  <a:pt x="100152" y="3104837"/>
                </a:lnTo>
                <a:lnTo>
                  <a:pt x="87499" y="3063486"/>
                </a:lnTo>
                <a:lnTo>
                  <a:pt x="75666" y="3021856"/>
                </a:lnTo>
                <a:lnTo>
                  <a:pt x="64661" y="2979952"/>
                </a:lnTo>
                <a:lnTo>
                  <a:pt x="54491" y="2937781"/>
                </a:lnTo>
                <a:lnTo>
                  <a:pt x="45164" y="2895350"/>
                </a:lnTo>
                <a:lnTo>
                  <a:pt x="36688" y="2852666"/>
                </a:lnTo>
                <a:lnTo>
                  <a:pt x="29072" y="2809735"/>
                </a:lnTo>
                <a:lnTo>
                  <a:pt x="22322" y="2766564"/>
                </a:lnTo>
                <a:lnTo>
                  <a:pt x="16447" y="2723160"/>
                </a:lnTo>
                <a:lnTo>
                  <a:pt x="11454" y="2679529"/>
                </a:lnTo>
                <a:lnTo>
                  <a:pt x="7351" y="2635678"/>
                </a:lnTo>
                <a:lnTo>
                  <a:pt x="4146" y="2591614"/>
                </a:lnTo>
                <a:lnTo>
                  <a:pt x="1848" y="2547344"/>
                </a:lnTo>
                <a:lnTo>
                  <a:pt x="463" y="2502874"/>
                </a:lnTo>
                <a:lnTo>
                  <a:pt x="0" y="2458212"/>
                </a:lnTo>
                <a:close/>
              </a:path>
            </a:pathLst>
          </a:custGeom>
          <a:noFill/>
          <a:ln w="12192">
            <a:solidFill>
              <a:srgbClr val="5B9BD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" name="object 5"/>
          <p:cNvSpPr txBox="1"/>
          <p:nvPr/>
        </p:nvSpPr>
        <p:spPr>
          <a:xfrm>
            <a:off x="2308225" y="96838"/>
            <a:ext cx="3140075" cy="2254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spc="-10" dirty="0">
                <a:solidFill>
                  <a:srgbClr val="C00000"/>
                </a:solidFill>
                <a:latin typeface="Arial"/>
                <a:cs typeface="Arial"/>
              </a:rPr>
              <a:t>Следишь </a:t>
            </a:r>
            <a:r>
              <a:rPr sz="1400" dirty="0">
                <a:solidFill>
                  <a:srgbClr val="C00000"/>
                </a:solidFill>
                <a:latin typeface="Arial"/>
                <a:cs typeface="Arial"/>
              </a:rPr>
              <a:t>за онлайн</a:t>
            </a:r>
            <a:r>
              <a:rPr sz="1400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Arial"/>
                <a:cs typeface="Arial"/>
              </a:rPr>
              <a:t>мастер-классами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5075" y="523875"/>
            <a:ext cx="4068763" cy="2143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spc="-5" dirty="0">
                <a:solidFill>
                  <a:srgbClr val="C00000"/>
                </a:solidFill>
                <a:latin typeface="Arial"/>
                <a:cs typeface="Arial"/>
              </a:rPr>
              <a:t>Выполняешь лучше других </a:t>
            </a:r>
            <a:r>
              <a:rPr sz="1400" dirty="0" err="1">
                <a:solidFill>
                  <a:srgbClr val="C00000"/>
                </a:solidFill>
                <a:latin typeface="Arial"/>
                <a:cs typeface="Arial"/>
              </a:rPr>
              <a:t>задания</a:t>
            </a:r>
            <a:r>
              <a:rPr sz="1400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Arial"/>
                <a:cs typeface="Arial"/>
              </a:rPr>
              <a:t>мастеров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1990" name="object 7"/>
          <p:cNvSpPr txBox="1">
            <a:spLocks noChangeArrowheads="1"/>
          </p:cNvSpPr>
          <p:nvPr/>
        </p:nvSpPr>
        <p:spPr bwMode="auto">
          <a:xfrm>
            <a:off x="2308225" y="950913"/>
            <a:ext cx="6084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5613"/>
            <a:r>
              <a:rPr lang="ru-RU" sz="1400">
                <a:solidFill>
                  <a:srgbClr val="C00000"/>
                </a:solidFill>
                <a:cs typeface="Arial" charset="0"/>
              </a:rPr>
              <a:t>Получаешь призы и возможности</a:t>
            </a:r>
            <a:endParaRPr lang="ru-RU" sz="1400">
              <a:solidFill>
                <a:srgbClr val="000000"/>
              </a:solidFill>
              <a:cs typeface="Arial" charset="0"/>
            </a:endParaRPr>
          </a:p>
          <a:p>
            <a:pPr marL="455613">
              <a:spcBef>
                <a:spcPts val="13"/>
              </a:spcBef>
            </a:pPr>
            <a:r>
              <a:rPr lang="ru-RU" sz="1000" i="1">
                <a:solidFill>
                  <a:srgbClr val="C00000"/>
                </a:solidFill>
                <a:cs typeface="Arial" charset="0"/>
              </a:rPr>
              <a:t>(пройти стажировку в Москве, сняться в «Ералаше», записать песню в профессиональной студии, представить свой фильм на кинофестивале, поступить в ВУЗ Москвы и другое).</a:t>
            </a:r>
            <a:endParaRPr lang="ru-RU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991" name="object 9"/>
          <p:cNvSpPr>
            <a:spLocks noChangeArrowheads="1"/>
          </p:cNvSpPr>
          <p:nvPr/>
        </p:nvSpPr>
        <p:spPr bwMode="auto">
          <a:xfrm>
            <a:off x="6572250" y="1412875"/>
            <a:ext cx="2495550" cy="43084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992" name="object 10"/>
          <p:cNvSpPr>
            <a:spLocks noChangeArrowheads="1"/>
          </p:cNvSpPr>
          <p:nvPr/>
        </p:nvSpPr>
        <p:spPr bwMode="auto">
          <a:xfrm>
            <a:off x="301625" y="1638300"/>
            <a:ext cx="3279775" cy="23606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993" name="object 11"/>
          <p:cNvSpPr>
            <a:spLocks noChangeArrowheads="1"/>
          </p:cNvSpPr>
          <p:nvPr/>
        </p:nvSpPr>
        <p:spPr bwMode="auto">
          <a:xfrm>
            <a:off x="441325" y="3998913"/>
            <a:ext cx="3951288" cy="2692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994" name="object 12"/>
          <p:cNvSpPr>
            <a:spLocks noChangeArrowheads="1"/>
          </p:cNvSpPr>
          <p:nvPr/>
        </p:nvSpPr>
        <p:spPr bwMode="auto">
          <a:xfrm>
            <a:off x="3125788" y="2743200"/>
            <a:ext cx="3351212" cy="25844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7313" y="0"/>
            <a:ext cx="279400" cy="5572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 spc="-5" dirty="0">
                <a:solidFill>
                  <a:srgbClr val="5B9BD4"/>
                </a:solidFill>
                <a:latin typeface="Arial"/>
                <a:cs typeface="Arial"/>
              </a:rPr>
              <a:t>1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1996" name="object 14"/>
          <p:cNvSpPr txBox="1">
            <a:spLocks noChangeArrowheads="1"/>
          </p:cNvSpPr>
          <p:nvPr/>
        </p:nvSpPr>
        <p:spPr bwMode="auto">
          <a:xfrm>
            <a:off x="1736725" y="406400"/>
            <a:ext cx="28098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3600" b="1">
                <a:solidFill>
                  <a:srgbClr val="5B9BD4"/>
                </a:solidFill>
                <a:cs typeface="Arial" charset="0"/>
              </a:rPr>
              <a:t>2</a:t>
            </a:r>
            <a:endParaRPr lang="ru-RU" sz="3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997" name="object 15"/>
          <p:cNvSpPr txBox="1">
            <a:spLocks noChangeArrowheads="1"/>
          </p:cNvSpPr>
          <p:nvPr/>
        </p:nvSpPr>
        <p:spPr bwMode="auto">
          <a:xfrm>
            <a:off x="2030413" y="873125"/>
            <a:ext cx="28098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3600" b="1">
                <a:solidFill>
                  <a:srgbClr val="5B9BD4"/>
                </a:solidFill>
                <a:cs typeface="Arial" charset="0"/>
              </a:rPr>
              <a:t>3</a:t>
            </a:r>
            <a:endParaRPr lang="ru-RU" sz="36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object 2"/>
          <p:cNvSpPr>
            <a:spLocks noChangeArrowheads="1"/>
          </p:cNvSpPr>
          <p:nvPr/>
        </p:nvSpPr>
        <p:spPr bwMode="auto">
          <a:xfrm>
            <a:off x="0" y="1427163"/>
            <a:ext cx="9144000" cy="41068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10" name="object 3"/>
          <p:cNvSpPr>
            <a:spLocks noChangeArrowheads="1"/>
          </p:cNvSpPr>
          <p:nvPr/>
        </p:nvSpPr>
        <p:spPr bwMode="auto">
          <a:xfrm>
            <a:off x="2520950" y="2287588"/>
            <a:ext cx="698500" cy="6985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11" name="object 4"/>
          <p:cNvSpPr txBox="1">
            <a:spLocks noChangeArrowheads="1"/>
          </p:cNvSpPr>
          <p:nvPr/>
        </p:nvSpPr>
        <p:spPr bwMode="auto">
          <a:xfrm>
            <a:off x="766763" y="3333750"/>
            <a:ext cx="12573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C00000"/>
                </a:solidFill>
                <a:latin typeface="Calibri" pitchFamily="34" charset="0"/>
              </a:rPr>
              <a:t>Фонд Станиславского</a:t>
            </a:r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12" name="object 5"/>
          <p:cNvSpPr>
            <a:spLocks noChangeArrowheads="1"/>
          </p:cNvSpPr>
          <p:nvPr/>
        </p:nvSpPr>
        <p:spPr bwMode="auto">
          <a:xfrm>
            <a:off x="361950" y="1117600"/>
            <a:ext cx="2136775" cy="27019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13" name="object 6"/>
          <p:cNvSpPr>
            <a:spLocks noChangeArrowheads="1"/>
          </p:cNvSpPr>
          <p:nvPr/>
        </p:nvSpPr>
        <p:spPr bwMode="auto">
          <a:xfrm>
            <a:off x="6767513" y="3868738"/>
            <a:ext cx="2117725" cy="26733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14" name="object 7"/>
          <p:cNvSpPr>
            <a:spLocks noChangeArrowheads="1"/>
          </p:cNvSpPr>
          <p:nvPr/>
        </p:nvSpPr>
        <p:spPr bwMode="auto">
          <a:xfrm>
            <a:off x="4551363" y="1400175"/>
            <a:ext cx="2000250" cy="24225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15" name="object 8"/>
          <p:cNvSpPr>
            <a:spLocks noChangeArrowheads="1"/>
          </p:cNvSpPr>
          <p:nvPr/>
        </p:nvSpPr>
        <p:spPr bwMode="auto">
          <a:xfrm>
            <a:off x="655638" y="3798888"/>
            <a:ext cx="2073275" cy="23082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16" name="object 9"/>
          <p:cNvSpPr>
            <a:spLocks noChangeArrowheads="1"/>
          </p:cNvSpPr>
          <p:nvPr/>
        </p:nvSpPr>
        <p:spPr bwMode="auto">
          <a:xfrm>
            <a:off x="784225" y="4840288"/>
            <a:ext cx="1973263" cy="9207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17" name="object 10"/>
          <p:cNvSpPr>
            <a:spLocks noChangeArrowheads="1"/>
          </p:cNvSpPr>
          <p:nvPr/>
        </p:nvSpPr>
        <p:spPr bwMode="auto">
          <a:xfrm>
            <a:off x="3219450" y="4632325"/>
            <a:ext cx="1689100" cy="80327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18" name="object 11"/>
          <p:cNvSpPr>
            <a:spLocks noChangeArrowheads="1"/>
          </p:cNvSpPr>
          <p:nvPr/>
        </p:nvSpPr>
        <p:spPr bwMode="auto">
          <a:xfrm>
            <a:off x="2887663" y="4005263"/>
            <a:ext cx="2130425" cy="243046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19" name="object 12"/>
          <p:cNvSpPr>
            <a:spLocks noChangeArrowheads="1"/>
          </p:cNvSpPr>
          <p:nvPr/>
        </p:nvSpPr>
        <p:spPr bwMode="auto">
          <a:xfrm>
            <a:off x="6692900" y="2582863"/>
            <a:ext cx="1152525" cy="325437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20" name="object 13"/>
          <p:cNvSpPr>
            <a:spLocks noChangeArrowheads="1"/>
          </p:cNvSpPr>
          <p:nvPr/>
        </p:nvSpPr>
        <p:spPr bwMode="auto">
          <a:xfrm>
            <a:off x="6629400" y="1270000"/>
            <a:ext cx="2085975" cy="2487613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21" name="object 14"/>
          <p:cNvSpPr>
            <a:spLocks noChangeArrowheads="1"/>
          </p:cNvSpPr>
          <p:nvPr/>
        </p:nvSpPr>
        <p:spPr bwMode="auto">
          <a:xfrm>
            <a:off x="5048250" y="4121150"/>
            <a:ext cx="1965325" cy="237013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22" name="object 15"/>
          <p:cNvSpPr>
            <a:spLocks noChangeArrowheads="1"/>
          </p:cNvSpPr>
          <p:nvPr/>
        </p:nvSpPr>
        <p:spPr bwMode="auto">
          <a:xfrm>
            <a:off x="2546350" y="1360488"/>
            <a:ext cx="1981200" cy="23431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23" name="object 16"/>
          <p:cNvSpPr>
            <a:spLocks noGrp="1"/>
          </p:cNvSpPr>
          <p:nvPr>
            <p:ph type="title"/>
          </p:nvPr>
        </p:nvSpPr>
        <p:spPr>
          <a:xfrm>
            <a:off x="377825" y="273050"/>
            <a:ext cx="8816975" cy="434975"/>
          </a:xfrm>
        </p:spPr>
        <p:txBody>
          <a:bodyPr/>
          <a:lstStyle/>
          <a:p>
            <a:pPr marL="20638" eaLnBrk="1" hangingPunct="1"/>
            <a:r>
              <a:rPr lang="ru-RU" sz="2400" smtClean="0">
                <a:latin typeface="Cambria" pitchFamily="18" charset="0"/>
                <a:ea typeface="Cambria" pitchFamily="18" charset="0"/>
                <a:cs typeface="Cambria" pitchFamily="18" charset="0"/>
              </a:rPr>
              <a:t>Творческие партнеры проекта, которые работают с детьми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object 2"/>
          <p:cNvSpPr>
            <a:spLocks noChangeArrowheads="1"/>
          </p:cNvSpPr>
          <p:nvPr/>
        </p:nvSpPr>
        <p:spPr bwMode="auto">
          <a:xfrm>
            <a:off x="0" y="1360488"/>
            <a:ext cx="9093200" cy="41068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4034" name="object 3"/>
          <p:cNvSpPr>
            <a:spLocks/>
          </p:cNvSpPr>
          <p:nvPr/>
        </p:nvSpPr>
        <p:spPr bwMode="auto">
          <a:xfrm>
            <a:off x="1371600" y="1066800"/>
            <a:ext cx="5894388" cy="5748338"/>
          </a:xfrm>
          <a:custGeom>
            <a:avLst/>
            <a:gdLst>
              <a:gd name="T0" fmla="*/ 3254532 w 5400040"/>
              <a:gd name="T1" fmla="*/ 5735274 h 5588000"/>
              <a:gd name="T2" fmla="*/ 3355124 w 5400040"/>
              <a:gd name="T3" fmla="*/ 5722209 h 5588000"/>
              <a:gd name="T4" fmla="*/ 3454647 w 5400040"/>
              <a:gd name="T5" fmla="*/ 5709145 h 5588000"/>
              <a:gd name="T6" fmla="*/ 1777414 w 5400040"/>
              <a:gd name="T7" fmla="*/ 235159 h 5588000"/>
              <a:gd name="T8" fmla="*/ 1473537 w 5400040"/>
              <a:gd name="T9" fmla="*/ 391932 h 5588000"/>
              <a:gd name="T10" fmla="*/ 1152535 w 5400040"/>
              <a:gd name="T11" fmla="*/ 600963 h 5588000"/>
              <a:gd name="T12" fmla="*/ 932331 w 5400040"/>
              <a:gd name="T13" fmla="*/ 783864 h 5588000"/>
              <a:gd name="T14" fmla="*/ 763554 w 5400040"/>
              <a:gd name="T15" fmla="*/ 953701 h 5588000"/>
              <a:gd name="T16" fmla="*/ 609140 w 5400040"/>
              <a:gd name="T17" fmla="*/ 1123539 h 5588000"/>
              <a:gd name="T18" fmla="*/ 470001 w 5400040"/>
              <a:gd name="T19" fmla="*/ 1319505 h 5588000"/>
              <a:gd name="T20" fmla="*/ 347050 w 5400040"/>
              <a:gd name="T21" fmla="*/ 1528535 h 5588000"/>
              <a:gd name="T22" fmla="*/ 241201 w 5400040"/>
              <a:gd name="T23" fmla="*/ 1737566 h 5588000"/>
              <a:gd name="T24" fmla="*/ 153368 w 5400040"/>
              <a:gd name="T25" fmla="*/ 1959660 h 5588000"/>
              <a:gd name="T26" fmla="*/ 84462 w 5400040"/>
              <a:gd name="T27" fmla="*/ 2194820 h 5588000"/>
              <a:gd name="T28" fmla="*/ 35398 w 5400040"/>
              <a:gd name="T29" fmla="*/ 2429979 h 5588000"/>
              <a:gd name="T30" fmla="*/ 7090 w 5400040"/>
              <a:gd name="T31" fmla="*/ 2678203 h 5588000"/>
              <a:gd name="T32" fmla="*/ 446 w 5400040"/>
              <a:gd name="T33" fmla="*/ 2926427 h 5588000"/>
              <a:gd name="T34" fmla="*/ 15863 w 5400040"/>
              <a:gd name="T35" fmla="*/ 3174650 h 5588000"/>
              <a:gd name="T36" fmla="*/ 52584 w 5400040"/>
              <a:gd name="T37" fmla="*/ 3422874 h 5588000"/>
              <a:gd name="T38" fmla="*/ 109694 w 5400040"/>
              <a:gd name="T39" fmla="*/ 3658033 h 5588000"/>
              <a:gd name="T40" fmla="*/ 186281 w 5400040"/>
              <a:gd name="T41" fmla="*/ 3893192 h 5588000"/>
              <a:gd name="T42" fmla="*/ 281430 w 5400040"/>
              <a:gd name="T43" fmla="*/ 4102223 h 5588000"/>
              <a:gd name="T44" fmla="*/ 394229 w 5400040"/>
              <a:gd name="T45" fmla="*/ 4311253 h 5588000"/>
              <a:gd name="T46" fmla="*/ 523765 w 5400040"/>
              <a:gd name="T47" fmla="*/ 4520284 h 5588000"/>
              <a:gd name="T48" fmla="*/ 669124 w 5400040"/>
              <a:gd name="T49" fmla="*/ 4703186 h 5588000"/>
              <a:gd name="T50" fmla="*/ 829393 w 5400040"/>
              <a:gd name="T51" fmla="*/ 4873023 h 5588000"/>
              <a:gd name="T52" fmla="*/ 1003658 w 5400040"/>
              <a:gd name="T53" fmla="*/ 5042860 h 5588000"/>
              <a:gd name="T54" fmla="*/ 1309317 w 5400040"/>
              <a:gd name="T55" fmla="*/ 5264955 h 5588000"/>
              <a:gd name="T56" fmla="*/ 1644728 w 5400040"/>
              <a:gd name="T57" fmla="*/ 5460921 h 5588000"/>
              <a:gd name="T58" fmla="*/ 1867806 w 5400040"/>
              <a:gd name="T59" fmla="*/ 5552372 h 5588000"/>
              <a:gd name="T60" fmla="*/ 3934154 w 5400040"/>
              <a:gd name="T61" fmla="*/ 5591565 h 5588000"/>
              <a:gd name="T62" fmla="*/ 4161040 w 5400040"/>
              <a:gd name="T63" fmla="*/ 5500114 h 5588000"/>
              <a:gd name="T64" fmla="*/ 4420295 w 5400040"/>
              <a:gd name="T65" fmla="*/ 5369470 h 5588000"/>
              <a:gd name="T66" fmla="*/ 4816754 w 5400040"/>
              <a:gd name="T67" fmla="*/ 5108182 h 5588000"/>
              <a:gd name="T68" fmla="*/ 4996361 w 5400040"/>
              <a:gd name="T69" fmla="*/ 4951410 h 5588000"/>
              <a:gd name="T70" fmla="*/ 5162337 w 5400040"/>
              <a:gd name="T71" fmla="*/ 4781572 h 5588000"/>
              <a:gd name="T72" fmla="*/ 5313769 w 5400040"/>
              <a:gd name="T73" fmla="*/ 4598671 h 5588000"/>
              <a:gd name="T74" fmla="*/ 5449745 w 5400040"/>
              <a:gd name="T75" fmla="*/ 4402705 h 5588000"/>
              <a:gd name="T76" fmla="*/ 5569348 w 5400040"/>
              <a:gd name="T77" fmla="*/ 4193673 h 5588000"/>
              <a:gd name="T78" fmla="*/ 5671665 w 5400040"/>
              <a:gd name="T79" fmla="*/ 3971579 h 5588000"/>
              <a:gd name="T80" fmla="*/ 5755788 w 5400040"/>
              <a:gd name="T81" fmla="*/ 3749484 h 5588000"/>
              <a:gd name="T82" fmla="*/ 5820800 w 5400040"/>
              <a:gd name="T83" fmla="*/ 3514325 h 5588000"/>
              <a:gd name="T84" fmla="*/ 5865785 w 5400040"/>
              <a:gd name="T85" fmla="*/ 3279165 h 5588000"/>
              <a:gd name="T86" fmla="*/ 5889834 w 5400040"/>
              <a:gd name="T87" fmla="*/ 3030942 h 5588000"/>
              <a:gd name="T88" fmla="*/ 5892048 w 5400040"/>
              <a:gd name="T89" fmla="*/ 2782718 h 5588000"/>
              <a:gd name="T90" fmla="*/ 5872299 w 5400040"/>
              <a:gd name="T91" fmla="*/ 2534495 h 5588000"/>
              <a:gd name="T92" fmla="*/ 5831428 w 5400040"/>
              <a:gd name="T93" fmla="*/ 2286271 h 5588000"/>
              <a:gd name="T94" fmla="*/ 5770349 w 5400040"/>
              <a:gd name="T95" fmla="*/ 2051111 h 5588000"/>
              <a:gd name="T96" fmla="*/ 5689977 w 5400040"/>
              <a:gd name="T97" fmla="*/ 1829016 h 5588000"/>
              <a:gd name="T98" fmla="*/ 5591222 w 5400040"/>
              <a:gd name="T99" fmla="*/ 1606922 h 5588000"/>
              <a:gd name="T100" fmla="*/ 5475003 w 5400040"/>
              <a:gd name="T101" fmla="*/ 1397891 h 5588000"/>
              <a:gd name="T102" fmla="*/ 5342232 w 5400040"/>
              <a:gd name="T103" fmla="*/ 1201925 h 5588000"/>
              <a:gd name="T104" fmla="*/ 5193817 w 5400040"/>
              <a:gd name="T105" fmla="*/ 1019023 h 5588000"/>
              <a:gd name="T106" fmla="*/ 5030675 w 5400040"/>
              <a:gd name="T107" fmla="*/ 849186 h 5588000"/>
              <a:gd name="T108" fmla="*/ 4853718 w 5400040"/>
              <a:gd name="T109" fmla="*/ 692413 h 5588000"/>
              <a:gd name="T110" fmla="*/ 4544137 w 5400040"/>
              <a:gd name="T111" fmla="*/ 457254 h 5588000"/>
              <a:gd name="T112" fmla="*/ 4205271 w 5400040"/>
              <a:gd name="T113" fmla="*/ 274353 h 5588000"/>
              <a:gd name="T114" fmla="*/ 3503987 w 5400040"/>
              <a:gd name="T115" fmla="*/ 52258 h 5588000"/>
              <a:gd name="T116" fmla="*/ 3355124 w 5400040"/>
              <a:gd name="T117" fmla="*/ 26129 h 5588000"/>
              <a:gd name="T118" fmla="*/ 3203851 w 5400040"/>
              <a:gd name="T119" fmla="*/ 13064 h 5588000"/>
              <a:gd name="T120" fmla="*/ 3050369 w 5400040"/>
              <a:gd name="T121" fmla="*/ 0 h 5588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400040"/>
              <a:gd name="T184" fmla="*/ 0 h 5588000"/>
              <a:gd name="T185" fmla="*/ 5400040 w 5400040"/>
              <a:gd name="T186" fmla="*/ 5588000 h 55880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400040" h="5588000">
                <a:moveTo>
                  <a:pt x="2981582" y="5575300"/>
                </a:moveTo>
                <a:lnTo>
                  <a:pt x="2417949" y="5575300"/>
                </a:lnTo>
                <a:lnTo>
                  <a:pt x="2464378" y="5588000"/>
                </a:lnTo>
                <a:lnTo>
                  <a:pt x="2935153" y="5588000"/>
                </a:lnTo>
                <a:lnTo>
                  <a:pt x="2981582" y="5575300"/>
                </a:lnTo>
                <a:close/>
              </a:path>
              <a:path w="5400040" h="5588000">
                <a:moveTo>
                  <a:pt x="3073738" y="5562600"/>
                </a:moveTo>
                <a:lnTo>
                  <a:pt x="2325793" y="5562600"/>
                </a:lnTo>
                <a:lnTo>
                  <a:pt x="2371752" y="5575300"/>
                </a:lnTo>
                <a:lnTo>
                  <a:pt x="3027779" y="5575300"/>
                </a:lnTo>
                <a:lnTo>
                  <a:pt x="3073738" y="5562600"/>
                </a:lnTo>
                <a:close/>
              </a:path>
              <a:path w="5400040" h="5588000">
                <a:moveTo>
                  <a:pt x="3164914" y="5549900"/>
                </a:moveTo>
                <a:lnTo>
                  <a:pt x="2234617" y="5549900"/>
                </a:lnTo>
                <a:lnTo>
                  <a:pt x="2280079" y="5562600"/>
                </a:lnTo>
                <a:lnTo>
                  <a:pt x="3119452" y="5562600"/>
                </a:lnTo>
                <a:lnTo>
                  <a:pt x="3164914" y="5549900"/>
                </a:lnTo>
                <a:close/>
              </a:path>
              <a:path w="5400040" h="5588000">
                <a:moveTo>
                  <a:pt x="3210117" y="50800"/>
                </a:moveTo>
                <a:lnTo>
                  <a:pt x="2189414" y="50800"/>
                </a:lnTo>
                <a:lnTo>
                  <a:pt x="1753076" y="177800"/>
                </a:lnTo>
                <a:lnTo>
                  <a:pt x="1711158" y="203200"/>
                </a:lnTo>
                <a:lnTo>
                  <a:pt x="1628347" y="228600"/>
                </a:lnTo>
                <a:lnTo>
                  <a:pt x="1587466" y="254000"/>
                </a:lnTo>
                <a:lnTo>
                  <a:pt x="1546945" y="266700"/>
                </a:lnTo>
                <a:lnTo>
                  <a:pt x="1467005" y="317500"/>
                </a:lnTo>
                <a:lnTo>
                  <a:pt x="1427601" y="330200"/>
                </a:lnTo>
                <a:lnTo>
                  <a:pt x="1349955" y="381000"/>
                </a:lnTo>
                <a:lnTo>
                  <a:pt x="1273907" y="431800"/>
                </a:lnTo>
                <a:lnTo>
                  <a:pt x="1236498" y="444500"/>
                </a:lnTo>
                <a:lnTo>
                  <a:pt x="1162944" y="495300"/>
                </a:lnTo>
                <a:lnTo>
                  <a:pt x="1126813" y="533400"/>
                </a:lnTo>
                <a:lnTo>
                  <a:pt x="1055875" y="584200"/>
                </a:lnTo>
                <a:lnTo>
                  <a:pt x="986747" y="635000"/>
                </a:lnTo>
                <a:lnTo>
                  <a:pt x="952880" y="673100"/>
                </a:lnTo>
                <a:lnTo>
                  <a:pt x="919484" y="698500"/>
                </a:lnTo>
                <a:lnTo>
                  <a:pt x="886569" y="723900"/>
                </a:lnTo>
                <a:lnTo>
                  <a:pt x="854139" y="762000"/>
                </a:lnTo>
                <a:lnTo>
                  <a:pt x="822202" y="787400"/>
                </a:lnTo>
                <a:lnTo>
                  <a:pt x="790765" y="825500"/>
                </a:lnTo>
                <a:lnTo>
                  <a:pt x="759834" y="850900"/>
                </a:lnTo>
                <a:lnTo>
                  <a:pt x="729416" y="889000"/>
                </a:lnTo>
                <a:lnTo>
                  <a:pt x="699517" y="927100"/>
                </a:lnTo>
                <a:lnTo>
                  <a:pt x="670145" y="952500"/>
                </a:lnTo>
                <a:lnTo>
                  <a:pt x="641306" y="990600"/>
                </a:lnTo>
                <a:lnTo>
                  <a:pt x="613006" y="1028700"/>
                </a:lnTo>
                <a:lnTo>
                  <a:pt x="585253" y="1066800"/>
                </a:lnTo>
                <a:lnTo>
                  <a:pt x="558053" y="1092200"/>
                </a:lnTo>
                <a:lnTo>
                  <a:pt x="531413" y="1130300"/>
                </a:lnTo>
                <a:lnTo>
                  <a:pt x="505339" y="1168400"/>
                </a:lnTo>
                <a:lnTo>
                  <a:pt x="479838" y="1206500"/>
                </a:lnTo>
                <a:lnTo>
                  <a:pt x="454917" y="1244600"/>
                </a:lnTo>
                <a:lnTo>
                  <a:pt x="430583" y="1282700"/>
                </a:lnTo>
                <a:lnTo>
                  <a:pt x="406842" y="1320800"/>
                </a:lnTo>
                <a:lnTo>
                  <a:pt x="383701" y="1358900"/>
                </a:lnTo>
                <a:lnTo>
                  <a:pt x="361166" y="1397000"/>
                </a:lnTo>
                <a:lnTo>
                  <a:pt x="339245" y="1447800"/>
                </a:lnTo>
                <a:lnTo>
                  <a:pt x="317944" y="1485900"/>
                </a:lnTo>
                <a:lnTo>
                  <a:pt x="297269" y="1524000"/>
                </a:lnTo>
                <a:lnTo>
                  <a:pt x="277228" y="1562100"/>
                </a:lnTo>
                <a:lnTo>
                  <a:pt x="257827" y="1600200"/>
                </a:lnTo>
                <a:lnTo>
                  <a:pt x="239073" y="1651000"/>
                </a:lnTo>
                <a:lnTo>
                  <a:pt x="220972" y="1689100"/>
                </a:lnTo>
                <a:lnTo>
                  <a:pt x="203532" y="1727200"/>
                </a:lnTo>
                <a:lnTo>
                  <a:pt x="186758" y="1778000"/>
                </a:lnTo>
                <a:lnTo>
                  <a:pt x="170658" y="1816100"/>
                </a:lnTo>
                <a:lnTo>
                  <a:pt x="155238" y="1866900"/>
                </a:lnTo>
                <a:lnTo>
                  <a:pt x="140505" y="1905000"/>
                </a:lnTo>
                <a:lnTo>
                  <a:pt x="126465" y="1955800"/>
                </a:lnTo>
                <a:lnTo>
                  <a:pt x="113126" y="1993900"/>
                </a:lnTo>
                <a:lnTo>
                  <a:pt x="100494" y="2044700"/>
                </a:lnTo>
                <a:lnTo>
                  <a:pt x="88576" y="2082800"/>
                </a:lnTo>
                <a:lnTo>
                  <a:pt x="77378" y="2133600"/>
                </a:lnTo>
                <a:lnTo>
                  <a:pt x="66907" y="2184400"/>
                </a:lnTo>
                <a:lnTo>
                  <a:pt x="57170" y="2222500"/>
                </a:lnTo>
                <a:lnTo>
                  <a:pt x="48174" y="2273300"/>
                </a:lnTo>
                <a:lnTo>
                  <a:pt x="39925" y="2311400"/>
                </a:lnTo>
                <a:lnTo>
                  <a:pt x="32429" y="2362200"/>
                </a:lnTo>
                <a:lnTo>
                  <a:pt x="25694" y="2413000"/>
                </a:lnTo>
                <a:lnTo>
                  <a:pt x="19727" y="2463800"/>
                </a:lnTo>
                <a:lnTo>
                  <a:pt x="14533" y="2501900"/>
                </a:lnTo>
                <a:lnTo>
                  <a:pt x="10120" y="2552700"/>
                </a:lnTo>
                <a:lnTo>
                  <a:pt x="6495" y="2603500"/>
                </a:lnTo>
                <a:lnTo>
                  <a:pt x="3663" y="2654300"/>
                </a:lnTo>
                <a:lnTo>
                  <a:pt x="1632" y="2705100"/>
                </a:lnTo>
                <a:lnTo>
                  <a:pt x="409" y="2755900"/>
                </a:lnTo>
                <a:lnTo>
                  <a:pt x="0" y="2794000"/>
                </a:lnTo>
                <a:lnTo>
                  <a:pt x="409" y="2844800"/>
                </a:lnTo>
                <a:lnTo>
                  <a:pt x="1632" y="2895600"/>
                </a:lnTo>
                <a:lnTo>
                  <a:pt x="3663" y="2946400"/>
                </a:lnTo>
                <a:lnTo>
                  <a:pt x="6495" y="2997200"/>
                </a:lnTo>
                <a:lnTo>
                  <a:pt x="10120" y="3048000"/>
                </a:lnTo>
                <a:lnTo>
                  <a:pt x="14533" y="3086100"/>
                </a:lnTo>
                <a:lnTo>
                  <a:pt x="19727" y="3136900"/>
                </a:lnTo>
                <a:lnTo>
                  <a:pt x="25694" y="3187700"/>
                </a:lnTo>
                <a:lnTo>
                  <a:pt x="32429" y="3238500"/>
                </a:lnTo>
                <a:lnTo>
                  <a:pt x="39925" y="3276600"/>
                </a:lnTo>
                <a:lnTo>
                  <a:pt x="48174" y="3327400"/>
                </a:lnTo>
                <a:lnTo>
                  <a:pt x="57170" y="3378200"/>
                </a:lnTo>
                <a:lnTo>
                  <a:pt x="66907" y="3416300"/>
                </a:lnTo>
                <a:lnTo>
                  <a:pt x="77378" y="3467100"/>
                </a:lnTo>
                <a:lnTo>
                  <a:pt x="88576" y="3517900"/>
                </a:lnTo>
                <a:lnTo>
                  <a:pt x="100494" y="3556000"/>
                </a:lnTo>
                <a:lnTo>
                  <a:pt x="113126" y="3606800"/>
                </a:lnTo>
                <a:lnTo>
                  <a:pt x="126465" y="3644900"/>
                </a:lnTo>
                <a:lnTo>
                  <a:pt x="140505" y="3695700"/>
                </a:lnTo>
                <a:lnTo>
                  <a:pt x="155238" y="3733800"/>
                </a:lnTo>
                <a:lnTo>
                  <a:pt x="170658" y="3784600"/>
                </a:lnTo>
                <a:lnTo>
                  <a:pt x="186758" y="3822700"/>
                </a:lnTo>
                <a:lnTo>
                  <a:pt x="203532" y="3860800"/>
                </a:lnTo>
                <a:lnTo>
                  <a:pt x="220972" y="3911600"/>
                </a:lnTo>
                <a:lnTo>
                  <a:pt x="239073" y="3949700"/>
                </a:lnTo>
                <a:lnTo>
                  <a:pt x="257827" y="3987800"/>
                </a:lnTo>
                <a:lnTo>
                  <a:pt x="277228" y="4038600"/>
                </a:lnTo>
                <a:lnTo>
                  <a:pt x="297269" y="4076700"/>
                </a:lnTo>
                <a:lnTo>
                  <a:pt x="317944" y="4114800"/>
                </a:lnTo>
                <a:lnTo>
                  <a:pt x="339245" y="4152900"/>
                </a:lnTo>
                <a:lnTo>
                  <a:pt x="361166" y="4191000"/>
                </a:lnTo>
                <a:lnTo>
                  <a:pt x="383701" y="4241800"/>
                </a:lnTo>
                <a:lnTo>
                  <a:pt x="406842" y="4279900"/>
                </a:lnTo>
                <a:lnTo>
                  <a:pt x="430583" y="4318000"/>
                </a:lnTo>
                <a:lnTo>
                  <a:pt x="454917" y="4356100"/>
                </a:lnTo>
                <a:lnTo>
                  <a:pt x="479838" y="4394200"/>
                </a:lnTo>
                <a:lnTo>
                  <a:pt x="505339" y="4432300"/>
                </a:lnTo>
                <a:lnTo>
                  <a:pt x="531413" y="4470400"/>
                </a:lnTo>
                <a:lnTo>
                  <a:pt x="558053" y="4495800"/>
                </a:lnTo>
                <a:lnTo>
                  <a:pt x="585253" y="4533900"/>
                </a:lnTo>
                <a:lnTo>
                  <a:pt x="613006" y="4572000"/>
                </a:lnTo>
                <a:lnTo>
                  <a:pt x="641306" y="4610100"/>
                </a:lnTo>
                <a:lnTo>
                  <a:pt x="670145" y="4648200"/>
                </a:lnTo>
                <a:lnTo>
                  <a:pt x="699517" y="4673600"/>
                </a:lnTo>
                <a:lnTo>
                  <a:pt x="729416" y="4711700"/>
                </a:lnTo>
                <a:lnTo>
                  <a:pt x="759834" y="4737100"/>
                </a:lnTo>
                <a:lnTo>
                  <a:pt x="790765" y="4775200"/>
                </a:lnTo>
                <a:lnTo>
                  <a:pt x="822202" y="4813300"/>
                </a:lnTo>
                <a:lnTo>
                  <a:pt x="854139" y="4838700"/>
                </a:lnTo>
                <a:lnTo>
                  <a:pt x="886569" y="4864100"/>
                </a:lnTo>
                <a:lnTo>
                  <a:pt x="919484" y="4902200"/>
                </a:lnTo>
                <a:lnTo>
                  <a:pt x="952880" y="4927600"/>
                </a:lnTo>
                <a:lnTo>
                  <a:pt x="986747" y="4965700"/>
                </a:lnTo>
                <a:lnTo>
                  <a:pt x="1055875" y="5016500"/>
                </a:lnTo>
                <a:lnTo>
                  <a:pt x="1126813" y="5067300"/>
                </a:lnTo>
                <a:lnTo>
                  <a:pt x="1199508" y="5118100"/>
                </a:lnTo>
                <a:lnTo>
                  <a:pt x="1273907" y="5168900"/>
                </a:lnTo>
                <a:lnTo>
                  <a:pt x="1349955" y="5219700"/>
                </a:lnTo>
                <a:lnTo>
                  <a:pt x="1427601" y="5270500"/>
                </a:lnTo>
                <a:lnTo>
                  <a:pt x="1467005" y="5283200"/>
                </a:lnTo>
                <a:lnTo>
                  <a:pt x="1506789" y="5308600"/>
                </a:lnTo>
                <a:lnTo>
                  <a:pt x="1546945" y="5321300"/>
                </a:lnTo>
                <a:lnTo>
                  <a:pt x="1587466" y="5346700"/>
                </a:lnTo>
                <a:lnTo>
                  <a:pt x="1628347" y="5359400"/>
                </a:lnTo>
                <a:lnTo>
                  <a:pt x="1669580" y="5384800"/>
                </a:lnTo>
                <a:lnTo>
                  <a:pt x="1711158" y="5397500"/>
                </a:lnTo>
                <a:lnTo>
                  <a:pt x="1753076" y="5422900"/>
                </a:lnTo>
                <a:lnTo>
                  <a:pt x="1795325" y="5435600"/>
                </a:lnTo>
                <a:lnTo>
                  <a:pt x="2189414" y="5549900"/>
                </a:lnTo>
                <a:lnTo>
                  <a:pt x="3210117" y="5549900"/>
                </a:lnTo>
                <a:lnTo>
                  <a:pt x="3604206" y="5435600"/>
                </a:lnTo>
                <a:lnTo>
                  <a:pt x="3646455" y="5422900"/>
                </a:lnTo>
                <a:lnTo>
                  <a:pt x="3688373" y="5397500"/>
                </a:lnTo>
                <a:lnTo>
                  <a:pt x="3729951" y="5384800"/>
                </a:lnTo>
                <a:lnTo>
                  <a:pt x="3771184" y="5359400"/>
                </a:lnTo>
                <a:lnTo>
                  <a:pt x="3812065" y="5346700"/>
                </a:lnTo>
                <a:lnTo>
                  <a:pt x="3852586" y="5321300"/>
                </a:lnTo>
                <a:lnTo>
                  <a:pt x="3892742" y="5308600"/>
                </a:lnTo>
                <a:lnTo>
                  <a:pt x="3932526" y="5283200"/>
                </a:lnTo>
                <a:lnTo>
                  <a:pt x="3971930" y="5270500"/>
                </a:lnTo>
                <a:lnTo>
                  <a:pt x="4049576" y="5219700"/>
                </a:lnTo>
                <a:lnTo>
                  <a:pt x="4125624" y="5168900"/>
                </a:lnTo>
                <a:lnTo>
                  <a:pt x="4200023" y="5118100"/>
                </a:lnTo>
                <a:lnTo>
                  <a:pt x="4272718" y="5067300"/>
                </a:lnTo>
                <a:lnTo>
                  <a:pt x="4343656" y="5016500"/>
                </a:lnTo>
                <a:lnTo>
                  <a:pt x="4412784" y="4965700"/>
                </a:lnTo>
                <a:lnTo>
                  <a:pt x="4446651" y="4927600"/>
                </a:lnTo>
                <a:lnTo>
                  <a:pt x="4480047" y="4902200"/>
                </a:lnTo>
                <a:lnTo>
                  <a:pt x="4512962" y="4864100"/>
                </a:lnTo>
                <a:lnTo>
                  <a:pt x="4545392" y="4838700"/>
                </a:lnTo>
                <a:lnTo>
                  <a:pt x="4577329" y="4813300"/>
                </a:lnTo>
                <a:lnTo>
                  <a:pt x="4608766" y="4775200"/>
                </a:lnTo>
                <a:lnTo>
                  <a:pt x="4639697" y="4737100"/>
                </a:lnTo>
                <a:lnTo>
                  <a:pt x="4670115" y="4711700"/>
                </a:lnTo>
                <a:lnTo>
                  <a:pt x="4700014" y="4673600"/>
                </a:lnTo>
                <a:lnTo>
                  <a:pt x="4729386" y="4648200"/>
                </a:lnTo>
                <a:lnTo>
                  <a:pt x="4758225" y="4610100"/>
                </a:lnTo>
                <a:lnTo>
                  <a:pt x="4786525" y="4572000"/>
                </a:lnTo>
                <a:lnTo>
                  <a:pt x="4814278" y="4533900"/>
                </a:lnTo>
                <a:lnTo>
                  <a:pt x="4841478" y="4495800"/>
                </a:lnTo>
                <a:lnTo>
                  <a:pt x="4868118" y="4470400"/>
                </a:lnTo>
                <a:lnTo>
                  <a:pt x="4894192" y="4432300"/>
                </a:lnTo>
                <a:lnTo>
                  <a:pt x="4919693" y="4394200"/>
                </a:lnTo>
                <a:lnTo>
                  <a:pt x="4944614" y="4356100"/>
                </a:lnTo>
                <a:lnTo>
                  <a:pt x="4968948" y="4318000"/>
                </a:lnTo>
                <a:lnTo>
                  <a:pt x="4992689" y="4279900"/>
                </a:lnTo>
                <a:lnTo>
                  <a:pt x="5015830" y="4241800"/>
                </a:lnTo>
                <a:lnTo>
                  <a:pt x="5038365" y="4191000"/>
                </a:lnTo>
                <a:lnTo>
                  <a:pt x="5060286" y="4152900"/>
                </a:lnTo>
                <a:lnTo>
                  <a:pt x="5081587" y="4114800"/>
                </a:lnTo>
                <a:lnTo>
                  <a:pt x="5102262" y="4076700"/>
                </a:lnTo>
                <a:lnTo>
                  <a:pt x="5122303" y="4038600"/>
                </a:lnTo>
                <a:lnTo>
                  <a:pt x="5141704" y="3987800"/>
                </a:lnTo>
                <a:lnTo>
                  <a:pt x="5160458" y="3949700"/>
                </a:lnTo>
                <a:lnTo>
                  <a:pt x="5178559" y="3911600"/>
                </a:lnTo>
                <a:lnTo>
                  <a:pt x="5195999" y="3860800"/>
                </a:lnTo>
                <a:lnTo>
                  <a:pt x="5212773" y="3822700"/>
                </a:lnTo>
                <a:lnTo>
                  <a:pt x="5228873" y="3784600"/>
                </a:lnTo>
                <a:lnTo>
                  <a:pt x="5244293" y="3733800"/>
                </a:lnTo>
                <a:lnTo>
                  <a:pt x="5259026" y="3695700"/>
                </a:lnTo>
                <a:lnTo>
                  <a:pt x="5273066" y="3644900"/>
                </a:lnTo>
                <a:lnTo>
                  <a:pt x="5286405" y="3606800"/>
                </a:lnTo>
                <a:lnTo>
                  <a:pt x="5299037" y="3556000"/>
                </a:lnTo>
                <a:lnTo>
                  <a:pt x="5310955" y="3517900"/>
                </a:lnTo>
                <a:lnTo>
                  <a:pt x="5322153" y="3467100"/>
                </a:lnTo>
                <a:lnTo>
                  <a:pt x="5332624" y="3416300"/>
                </a:lnTo>
                <a:lnTo>
                  <a:pt x="5342361" y="3378200"/>
                </a:lnTo>
                <a:lnTo>
                  <a:pt x="5351357" y="3327400"/>
                </a:lnTo>
                <a:lnTo>
                  <a:pt x="5359606" y="3276600"/>
                </a:lnTo>
                <a:lnTo>
                  <a:pt x="5367102" y="3238500"/>
                </a:lnTo>
                <a:lnTo>
                  <a:pt x="5373837" y="3187700"/>
                </a:lnTo>
                <a:lnTo>
                  <a:pt x="5379804" y="3136900"/>
                </a:lnTo>
                <a:lnTo>
                  <a:pt x="5384998" y="3086100"/>
                </a:lnTo>
                <a:lnTo>
                  <a:pt x="5389411" y="3048000"/>
                </a:lnTo>
                <a:lnTo>
                  <a:pt x="5393036" y="2997200"/>
                </a:lnTo>
                <a:lnTo>
                  <a:pt x="5395868" y="2946400"/>
                </a:lnTo>
                <a:lnTo>
                  <a:pt x="5397899" y="2895600"/>
                </a:lnTo>
                <a:lnTo>
                  <a:pt x="5399122" y="2844800"/>
                </a:lnTo>
                <a:lnTo>
                  <a:pt x="5399532" y="2794000"/>
                </a:lnTo>
                <a:lnTo>
                  <a:pt x="5399122" y="2755900"/>
                </a:lnTo>
                <a:lnTo>
                  <a:pt x="5397899" y="2705100"/>
                </a:lnTo>
                <a:lnTo>
                  <a:pt x="5395868" y="2654300"/>
                </a:lnTo>
                <a:lnTo>
                  <a:pt x="5393036" y="2603500"/>
                </a:lnTo>
                <a:lnTo>
                  <a:pt x="5389411" y="2552700"/>
                </a:lnTo>
                <a:lnTo>
                  <a:pt x="5384998" y="2501900"/>
                </a:lnTo>
                <a:lnTo>
                  <a:pt x="5379804" y="2463800"/>
                </a:lnTo>
                <a:lnTo>
                  <a:pt x="5373837" y="2413000"/>
                </a:lnTo>
                <a:lnTo>
                  <a:pt x="5367102" y="2362200"/>
                </a:lnTo>
                <a:lnTo>
                  <a:pt x="5359606" y="2311400"/>
                </a:lnTo>
                <a:lnTo>
                  <a:pt x="5351357" y="2273300"/>
                </a:lnTo>
                <a:lnTo>
                  <a:pt x="5342361" y="2222500"/>
                </a:lnTo>
                <a:lnTo>
                  <a:pt x="5332624" y="2184400"/>
                </a:lnTo>
                <a:lnTo>
                  <a:pt x="5322153" y="2133600"/>
                </a:lnTo>
                <a:lnTo>
                  <a:pt x="5310955" y="2082800"/>
                </a:lnTo>
                <a:lnTo>
                  <a:pt x="5299037" y="2044700"/>
                </a:lnTo>
                <a:lnTo>
                  <a:pt x="5286405" y="1993900"/>
                </a:lnTo>
                <a:lnTo>
                  <a:pt x="5273066" y="1955800"/>
                </a:lnTo>
                <a:lnTo>
                  <a:pt x="5259026" y="1905000"/>
                </a:lnTo>
                <a:lnTo>
                  <a:pt x="5244293" y="1866900"/>
                </a:lnTo>
                <a:lnTo>
                  <a:pt x="5228873" y="1816100"/>
                </a:lnTo>
                <a:lnTo>
                  <a:pt x="5212773" y="1778000"/>
                </a:lnTo>
                <a:lnTo>
                  <a:pt x="5195999" y="1727200"/>
                </a:lnTo>
                <a:lnTo>
                  <a:pt x="5178559" y="1689100"/>
                </a:lnTo>
                <a:lnTo>
                  <a:pt x="5160458" y="1651000"/>
                </a:lnTo>
                <a:lnTo>
                  <a:pt x="5141704" y="1600200"/>
                </a:lnTo>
                <a:lnTo>
                  <a:pt x="5122303" y="1562100"/>
                </a:lnTo>
                <a:lnTo>
                  <a:pt x="5102262" y="1524000"/>
                </a:lnTo>
                <a:lnTo>
                  <a:pt x="5081587" y="1485900"/>
                </a:lnTo>
                <a:lnTo>
                  <a:pt x="5060286" y="1447800"/>
                </a:lnTo>
                <a:lnTo>
                  <a:pt x="5038365" y="1397000"/>
                </a:lnTo>
                <a:lnTo>
                  <a:pt x="5015830" y="1358900"/>
                </a:lnTo>
                <a:lnTo>
                  <a:pt x="4992689" y="1320800"/>
                </a:lnTo>
                <a:lnTo>
                  <a:pt x="4968948" y="1282700"/>
                </a:lnTo>
                <a:lnTo>
                  <a:pt x="4944614" y="1244600"/>
                </a:lnTo>
                <a:lnTo>
                  <a:pt x="4919693" y="1206500"/>
                </a:lnTo>
                <a:lnTo>
                  <a:pt x="4894192" y="1168400"/>
                </a:lnTo>
                <a:lnTo>
                  <a:pt x="4868118" y="1130300"/>
                </a:lnTo>
                <a:lnTo>
                  <a:pt x="4841478" y="1092200"/>
                </a:lnTo>
                <a:lnTo>
                  <a:pt x="4814278" y="1066800"/>
                </a:lnTo>
                <a:lnTo>
                  <a:pt x="4786525" y="1028700"/>
                </a:lnTo>
                <a:lnTo>
                  <a:pt x="4758225" y="990600"/>
                </a:lnTo>
                <a:lnTo>
                  <a:pt x="4729386" y="952500"/>
                </a:lnTo>
                <a:lnTo>
                  <a:pt x="4700014" y="927100"/>
                </a:lnTo>
                <a:lnTo>
                  <a:pt x="4670115" y="889000"/>
                </a:lnTo>
                <a:lnTo>
                  <a:pt x="4639697" y="850900"/>
                </a:lnTo>
                <a:lnTo>
                  <a:pt x="4608766" y="825500"/>
                </a:lnTo>
                <a:lnTo>
                  <a:pt x="4577329" y="787400"/>
                </a:lnTo>
                <a:lnTo>
                  <a:pt x="4545392" y="762000"/>
                </a:lnTo>
                <a:lnTo>
                  <a:pt x="4512962" y="723900"/>
                </a:lnTo>
                <a:lnTo>
                  <a:pt x="4480047" y="698500"/>
                </a:lnTo>
                <a:lnTo>
                  <a:pt x="4446651" y="673100"/>
                </a:lnTo>
                <a:lnTo>
                  <a:pt x="4412784" y="635000"/>
                </a:lnTo>
                <a:lnTo>
                  <a:pt x="4343656" y="584200"/>
                </a:lnTo>
                <a:lnTo>
                  <a:pt x="4272718" y="533400"/>
                </a:lnTo>
                <a:lnTo>
                  <a:pt x="4236587" y="495300"/>
                </a:lnTo>
                <a:lnTo>
                  <a:pt x="4163033" y="444500"/>
                </a:lnTo>
                <a:lnTo>
                  <a:pt x="4125624" y="431800"/>
                </a:lnTo>
                <a:lnTo>
                  <a:pt x="4049576" y="381000"/>
                </a:lnTo>
                <a:lnTo>
                  <a:pt x="3971930" y="330200"/>
                </a:lnTo>
                <a:lnTo>
                  <a:pt x="3932526" y="317500"/>
                </a:lnTo>
                <a:lnTo>
                  <a:pt x="3852586" y="266700"/>
                </a:lnTo>
                <a:lnTo>
                  <a:pt x="3812065" y="254000"/>
                </a:lnTo>
                <a:lnTo>
                  <a:pt x="3771184" y="228600"/>
                </a:lnTo>
                <a:lnTo>
                  <a:pt x="3688373" y="203200"/>
                </a:lnTo>
                <a:lnTo>
                  <a:pt x="3646455" y="177800"/>
                </a:lnTo>
                <a:lnTo>
                  <a:pt x="3210117" y="50800"/>
                </a:lnTo>
                <a:close/>
              </a:path>
              <a:path w="5400040" h="5588000">
                <a:moveTo>
                  <a:pt x="3073738" y="25400"/>
                </a:moveTo>
                <a:lnTo>
                  <a:pt x="2325793" y="25400"/>
                </a:lnTo>
                <a:lnTo>
                  <a:pt x="2234617" y="50800"/>
                </a:lnTo>
                <a:lnTo>
                  <a:pt x="3164914" y="50800"/>
                </a:lnTo>
                <a:lnTo>
                  <a:pt x="3073738" y="25400"/>
                </a:lnTo>
                <a:close/>
              </a:path>
              <a:path w="5400040" h="5588000">
                <a:moveTo>
                  <a:pt x="2935153" y="12700"/>
                </a:moveTo>
                <a:lnTo>
                  <a:pt x="2464378" y="12700"/>
                </a:lnTo>
                <a:lnTo>
                  <a:pt x="2417949" y="25400"/>
                </a:lnTo>
                <a:lnTo>
                  <a:pt x="2981582" y="25400"/>
                </a:lnTo>
                <a:lnTo>
                  <a:pt x="2935153" y="12700"/>
                </a:lnTo>
                <a:close/>
              </a:path>
              <a:path w="5400040" h="5588000">
                <a:moveTo>
                  <a:pt x="2794542" y="0"/>
                </a:moveTo>
                <a:lnTo>
                  <a:pt x="2604989" y="0"/>
                </a:lnTo>
                <a:lnTo>
                  <a:pt x="2557905" y="12700"/>
                </a:lnTo>
                <a:lnTo>
                  <a:pt x="2841626" y="12700"/>
                </a:lnTo>
                <a:lnTo>
                  <a:pt x="2794542" y="0"/>
                </a:lnTo>
                <a:close/>
              </a:path>
            </a:pathLst>
          </a:custGeom>
          <a:solidFill>
            <a:srgbClr val="9DC3E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35" name="object 4"/>
          <p:cNvSpPr>
            <a:spLocks noChangeArrowheads="1"/>
          </p:cNvSpPr>
          <p:nvPr/>
        </p:nvSpPr>
        <p:spPr bwMode="auto">
          <a:xfrm>
            <a:off x="4905375" y="2130425"/>
            <a:ext cx="2217738" cy="29559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4036" name="object 5"/>
          <p:cNvSpPr>
            <a:spLocks noChangeArrowheads="1"/>
          </p:cNvSpPr>
          <p:nvPr/>
        </p:nvSpPr>
        <p:spPr bwMode="auto">
          <a:xfrm>
            <a:off x="366713" y="2090738"/>
            <a:ext cx="2095500" cy="1397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3713" y="2413000"/>
            <a:ext cx="1463675" cy="6175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400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.000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4038" name="object 7"/>
          <p:cNvSpPr txBox="1">
            <a:spLocks noChangeArrowheads="1"/>
          </p:cNvSpPr>
          <p:nvPr/>
        </p:nvSpPr>
        <p:spPr bwMode="auto">
          <a:xfrm>
            <a:off x="5884863" y="4038600"/>
            <a:ext cx="534987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3600" b="1">
                <a:solidFill>
                  <a:srgbClr val="FFFFFF"/>
                </a:solidFill>
                <a:cs typeface="Arial" charset="0"/>
              </a:rPr>
              <a:t>21</a:t>
            </a:r>
            <a:endParaRPr lang="ru-RU" sz="3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4039" name="object 8"/>
          <p:cNvSpPr>
            <a:spLocks/>
          </p:cNvSpPr>
          <p:nvPr/>
        </p:nvSpPr>
        <p:spPr bwMode="auto">
          <a:xfrm>
            <a:off x="6994525" y="3862388"/>
            <a:ext cx="1911350" cy="987425"/>
          </a:xfrm>
          <a:custGeom>
            <a:avLst/>
            <a:gdLst>
              <a:gd name="T0" fmla="*/ 865084 w 1911350"/>
              <a:gd name="T1" fmla="*/ 979800 h 987425"/>
              <a:gd name="T2" fmla="*/ 743255 w 1911350"/>
              <a:gd name="T3" fmla="*/ 964726 h 987425"/>
              <a:gd name="T4" fmla="*/ 627209 w 1911350"/>
              <a:gd name="T5" fmla="*/ 942292 h 987425"/>
              <a:gd name="T6" fmla="*/ 517924 w 1911350"/>
              <a:gd name="T7" fmla="*/ 913073 h 987425"/>
              <a:gd name="T8" fmla="*/ 416378 w 1911350"/>
              <a:gd name="T9" fmla="*/ 877642 h 987425"/>
              <a:gd name="T10" fmla="*/ 323550 w 1911350"/>
              <a:gd name="T11" fmla="*/ 836575 h 987425"/>
              <a:gd name="T12" fmla="*/ 240418 w 1911350"/>
              <a:gd name="T13" fmla="*/ 790447 h 987425"/>
              <a:gd name="T14" fmla="*/ 167959 w 1911350"/>
              <a:gd name="T15" fmla="*/ 739832 h 987425"/>
              <a:gd name="T16" fmla="*/ 107151 w 1911350"/>
              <a:gd name="T17" fmla="*/ 685305 h 987425"/>
              <a:gd name="T18" fmla="*/ 39926 w 1911350"/>
              <a:gd name="T19" fmla="*/ 597435 h 987425"/>
              <a:gd name="T20" fmla="*/ 203 w 1911350"/>
              <a:gd name="T21" fmla="*/ 471948 h 987425"/>
              <a:gd name="T22" fmla="*/ 3862 w 1911350"/>
              <a:gd name="T23" fmla="*/ 407403 h 987425"/>
              <a:gd name="T24" fmla="*/ 57513 w 1911350"/>
              <a:gd name="T25" fmla="*/ 287161 h 987425"/>
              <a:gd name="T26" fmla="*/ 134237 w 1911350"/>
              <a:gd name="T27" fmla="*/ 207427 h 987425"/>
              <a:gd name="T28" fmla="*/ 200816 w 1911350"/>
              <a:gd name="T29" fmla="*/ 160108 h 987425"/>
              <a:gd name="T30" fmla="*/ 278530 w 1911350"/>
              <a:gd name="T31" fmla="*/ 117996 h 987425"/>
              <a:gd name="T32" fmla="*/ 366342 w 1911350"/>
              <a:gd name="T33" fmla="*/ 81550 h 987425"/>
              <a:gd name="T34" fmla="*/ 463215 w 1911350"/>
              <a:gd name="T35" fmla="*/ 51231 h 987425"/>
              <a:gd name="T36" fmla="*/ 568114 w 1911350"/>
              <a:gd name="T37" fmla="*/ 27498 h 987425"/>
              <a:gd name="T38" fmla="*/ 680000 w 1911350"/>
              <a:gd name="T39" fmla="*/ 10811 h 987425"/>
              <a:gd name="T40" fmla="*/ 797838 w 1911350"/>
              <a:gd name="T41" fmla="*/ 1631 h 987425"/>
              <a:gd name="T42" fmla="*/ 920592 w 1911350"/>
              <a:gd name="T43" fmla="*/ 417 h 987425"/>
              <a:gd name="T44" fmla="*/ 1046250 w 1911350"/>
              <a:gd name="T45" fmla="*/ 7538 h 987425"/>
              <a:gd name="T46" fmla="*/ 1168054 w 1911350"/>
              <a:gd name="T47" fmla="*/ 22612 h 987425"/>
              <a:gd name="T48" fmla="*/ 1284078 w 1911350"/>
              <a:gd name="T49" fmla="*/ 45046 h 987425"/>
              <a:gd name="T50" fmla="*/ 1393345 w 1911350"/>
              <a:gd name="T51" fmla="*/ 74266 h 987425"/>
              <a:gd name="T52" fmla="*/ 1494877 w 1911350"/>
              <a:gd name="T53" fmla="*/ 109697 h 987425"/>
              <a:gd name="T54" fmla="*/ 1587694 w 1911350"/>
              <a:gd name="T55" fmla="*/ 150763 h 987425"/>
              <a:gd name="T56" fmla="*/ 1670818 w 1911350"/>
              <a:gd name="T57" fmla="*/ 196892 h 987425"/>
              <a:gd name="T58" fmla="*/ 1743272 w 1911350"/>
              <a:gd name="T59" fmla="*/ 247507 h 987425"/>
              <a:gd name="T60" fmla="*/ 1804075 w 1911350"/>
              <a:gd name="T61" fmla="*/ 302034 h 987425"/>
              <a:gd name="T62" fmla="*/ 1871297 w 1911350"/>
              <a:gd name="T63" fmla="*/ 389903 h 987425"/>
              <a:gd name="T64" fmla="*/ 1911019 w 1911350"/>
              <a:gd name="T65" fmla="*/ 515391 h 987425"/>
              <a:gd name="T66" fmla="*/ 1907360 w 1911350"/>
              <a:gd name="T67" fmla="*/ 579936 h 987425"/>
              <a:gd name="T68" fmla="*/ 1853710 w 1911350"/>
              <a:gd name="T69" fmla="*/ 700177 h 987425"/>
              <a:gd name="T70" fmla="*/ 1776989 w 1911350"/>
              <a:gd name="T71" fmla="*/ 779911 h 987425"/>
              <a:gd name="T72" fmla="*/ 1710414 w 1911350"/>
              <a:gd name="T73" fmla="*/ 827230 h 987425"/>
              <a:gd name="T74" fmla="*/ 1632706 w 1911350"/>
              <a:gd name="T75" fmla="*/ 869343 h 987425"/>
              <a:gd name="T76" fmla="*/ 1544902 w 1911350"/>
              <a:gd name="T77" fmla="*/ 905788 h 987425"/>
              <a:gd name="T78" fmla="*/ 1448040 w 1911350"/>
              <a:gd name="T79" fmla="*/ 936108 h 987425"/>
              <a:gd name="T80" fmla="*/ 1343156 w 1911350"/>
              <a:gd name="T81" fmla="*/ 959841 h 987425"/>
              <a:gd name="T82" fmla="*/ 1231287 w 1911350"/>
              <a:gd name="T83" fmla="*/ 976527 h 987425"/>
              <a:gd name="T84" fmla="*/ 1113470 w 1911350"/>
              <a:gd name="T85" fmla="*/ 985708 h 987425"/>
              <a:gd name="T86" fmla="*/ 990743 w 1911350"/>
              <a:gd name="T87" fmla="*/ 986921 h 9874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11350"/>
              <a:gd name="T133" fmla="*/ 0 h 987425"/>
              <a:gd name="T134" fmla="*/ 1911350 w 1911350"/>
              <a:gd name="T135" fmla="*/ 987425 h 9874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11350" h="987425">
                <a:moveTo>
                  <a:pt x="927862" y="984397"/>
                </a:moveTo>
                <a:lnTo>
                  <a:pt x="865084" y="979800"/>
                </a:lnTo>
                <a:lnTo>
                  <a:pt x="803508" y="973219"/>
                </a:lnTo>
                <a:lnTo>
                  <a:pt x="743255" y="964726"/>
                </a:lnTo>
                <a:lnTo>
                  <a:pt x="684448" y="954393"/>
                </a:lnTo>
                <a:lnTo>
                  <a:pt x="627209" y="942292"/>
                </a:lnTo>
                <a:lnTo>
                  <a:pt x="571660" y="928495"/>
                </a:lnTo>
                <a:lnTo>
                  <a:pt x="517924" y="913073"/>
                </a:lnTo>
                <a:lnTo>
                  <a:pt x="466123" y="896098"/>
                </a:lnTo>
                <a:lnTo>
                  <a:pt x="416378" y="877642"/>
                </a:lnTo>
                <a:lnTo>
                  <a:pt x="368814" y="857777"/>
                </a:lnTo>
                <a:lnTo>
                  <a:pt x="323550" y="836575"/>
                </a:lnTo>
                <a:lnTo>
                  <a:pt x="280711" y="814108"/>
                </a:lnTo>
                <a:lnTo>
                  <a:pt x="240418" y="790447"/>
                </a:lnTo>
                <a:lnTo>
                  <a:pt x="202793" y="765664"/>
                </a:lnTo>
                <a:lnTo>
                  <a:pt x="167959" y="739832"/>
                </a:lnTo>
                <a:lnTo>
                  <a:pt x="136037" y="713021"/>
                </a:lnTo>
                <a:lnTo>
                  <a:pt x="107151" y="685305"/>
                </a:lnTo>
                <a:lnTo>
                  <a:pt x="81422" y="656753"/>
                </a:lnTo>
                <a:lnTo>
                  <a:pt x="39926" y="597435"/>
                </a:lnTo>
                <a:lnTo>
                  <a:pt x="12527" y="535642"/>
                </a:lnTo>
                <a:lnTo>
                  <a:pt x="203" y="471948"/>
                </a:lnTo>
                <a:lnTo>
                  <a:pt x="0" y="439567"/>
                </a:lnTo>
                <a:lnTo>
                  <a:pt x="3862" y="407403"/>
                </a:lnTo>
                <a:lnTo>
                  <a:pt x="23306" y="345484"/>
                </a:lnTo>
                <a:lnTo>
                  <a:pt x="57513" y="287161"/>
                </a:lnTo>
                <a:lnTo>
                  <a:pt x="105447" y="232895"/>
                </a:lnTo>
                <a:lnTo>
                  <a:pt x="134237" y="207427"/>
                </a:lnTo>
                <a:lnTo>
                  <a:pt x="166070" y="183146"/>
                </a:lnTo>
                <a:lnTo>
                  <a:pt x="200816" y="160108"/>
                </a:lnTo>
                <a:lnTo>
                  <a:pt x="238346" y="138373"/>
                </a:lnTo>
                <a:lnTo>
                  <a:pt x="278530" y="117996"/>
                </a:lnTo>
                <a:lnTo>
                  <a:pt x="321238" y="99036"/>
                </a:lnTo>
                <a:lnTo>
                  <a:pt x="366342" y="81550"/>
                </a:lnTo>
                <a:lnTo>
                  <a:pt x="413711" y="65596"/>
                </a:lnTo>
                <a:lnTo>
                  <a:pt x="463215" y="51231"/>
                </a:lnTo>
                <a:lnTo>
                  <a:pt x="514726" y="38512"/>
                </a:lnTo>
                <a:lnTo>
                  <a:pt x="568114" y="27498"/>
                </a:lnTo>
                <a:lnTo>
                  <a:pt x="623248" y="18245"/>
                </a:lnTo>
                <a:lnTo>
                  <a:pt x="680000" y="10811"/>
                </a:lnTo>
                <a:lnTo>
                  <a:pt x="738240" y="5254"/>
                </a:lnTo>
                <a:lnTo>
                  <a:pt x="797838" y="1631"/>
                </a:lnTo>
                <a:lnTo>
                  <a:pt x="858665" y="0"/>
                </a:lnTo>
                <a:lnTo>
                  <a:pt x="920592" y="417"/>
                </a:lnTo>
                <a:lnTo>
                  <a:pt x="983488" y="2941"/>
                </a:lnTo>
                <a:lnTo>
                  <a:pt x="1046250" y="7538"/>
                </a:lnTo>
                <a:lnTo>
                  <a:pt x="1107813" y="14119"/>
                </a:lnTo>
                <a:lnTo>
                  <a:pt x="1168054" y="22612"/>
                </a:lnTo>
                <a:lnTo>
                  <a:pt x="1226849" y="32945"/>
                </a:lnTo>
                <a:lnTo>
                  <a:pt x="1284078" y="45046"/>
                </a:lnTo>
                <a:lnTo>
                  <a:pt x="1339618" y="58844"/>
                </a:lnTo>
                <a:lnTo>
                  <a:pt x="1393345" y="74266"/>
                </a:lnTo>
                <a:lnTo>
                  <a:pt x="1445139" y="91241"/>
                </a:lnTo>
                <a:lnTo>
                  <a:pt x="1494877" y="109697"/>
                </a:lnTo>
                <a:lnTo>
                  <a:pt x="1542436" y="129561"/>
                </a:lnTo>
                <a:lnTo>
                  <a:pt x="1587694" y="150763"/>
                </a:lnTo>
                <a:lnTo>
                  <a:pt x="1630529" y="173231"/>
                </a:lnTo>
                <a:lnTo>
                  <a:pt x="1670818" y="196892"/>
                </a:lnTo>
                <a:lnTo>
                  <a:pt x="1708440" y="221674"/>
                </a:lnTo>
                <a:lnTo>
                  <a:pt x="1743272" y="247507"/>
                </a:lnTo>
                <a:lnTo>
                  <a:pt x="1775191" y="274317"/>
                </a:lnTo>
                <a:lnTo>
                  <a:pt x="1804075" y="302034"/>
                </a:lnTo>
                <a:lnTo>
                  <a:pt x="1829802" y="330585"/>
                </a:lnTo>
                <a:lnTo>
                  <a:pt x="1871297" y="389903"/>
                </a:lnTo>
                <a:lnTo>
                  <a:pt x="1898695" y="451697"/>
                </a:lnTo>
                <a:lnTo>
                  <a:pt x="1911019" y="515391"/>
                </a:lnTo>
                <a:lnTo>
                  <a:pt x="1911223" y="547771"/>
                </a:lnTo>
                <a:lnTo>
                  <a:pt x="1907360" y="579936"/>
                </a:lnTo>
                <a:lnTo>
                  <a:pt x="1887916" y="641855"/>
                </a:lnTo>
                <a:lnTo>
                  <a:pt x="1853710" y="700177"/>
                </a:lnTo>
                <a:lnTo>
                  <a:pt x="1805778" y="754443"/>
                </a:lnTo>
                <a:lnTo>
                  <a:pt x="1776989" y="779911"/>
                </a:lnTo>
                <a:lnTo>
                  <a:pt x="1745158" y="804193"/>
                </a:lnTo>
                <a:lnTo>
                  <a:pt x="1710414" y="827230"/>
                </a:lnTo>
                <a:lnTo>
                  <a:pt x="1672887" y="848966"/>
                </a:lnTo>
                <a:lnTo>
                  <a:pt x="1632706" y="869343"/>
                </a:lnTo>
                <a:lnTo>
                  <a:pt x="1590002" y="888302"/>
                </a:lnTo>
                <a:lnTo>
                  <a:pt x="1544902" y="905788"/>
                </a:lnTo>
                <a:lnTo>
                  <a:pt x="1497539" y="921743"/>
                </a:lnTo>
                <a:lnTo>
                  <a:pt x="1448040" y="936108"/>
                </a:lnTo>
                <a:lnTo>
                  <a:pt x="1396536" y="948826"/>
                </a:lnTo>
                <a:lnTo>
                  <a:pt x="1343156" y="959841"/>
                </a:lnTo>
                <a:lnTo>
                  <a:pt x="1288030" y="969094"/>
                </a:lnTo>
                <a:lnTo>
                  <a:pt x="1231287" y="976527"/>
                </a:lnTo>
                <a:lnTo>
                  <a:pt x="1173057" y="982085"/>
                </a:lnTo>
                <a:lnTo>
                  <a:pt x="1113470" y="985708"/>
                </a:lnTo>
                <a:lnTo>
                  <a:pt x="1052655" y="987339"/>
                </a:lnTo>
                <a:lnTo>
                  <a:pt x="990743" y="986921"/>
                </a:lnTo>
                <a:lnTo>
                  <a:pt x="927862" y="984397"/>
                </a:lnTo>
                <a:close/>
              </a:path>
            </a:pathLst>
          </a:custGeom>
          <a:noFill/>
          <a:ln w="57149">
            <a:solidFill>
              <a:srgbClr val="EC7C3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" name="object 9"/>
          <p:cNvSpPr txBox="1"/>
          <p:nvPr/>
        </p:nvSpPr>
        <p:spPr>
          <a:xfrm>
            <a:off x="4992688" y="2457450"/>
            <a:ext cx="1722437" cy="5556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.908.085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4041" name="object 10"/>
          <p:cNvSpPr>
            <a:spLocks/>
          </p:cNvSpPr>
          <p:nvPr/>
        </p:nvSpPr>
        <p:spPr bwMode="auto">
          <a:xfrm>
            <a:off x="6980238" y="2351088"/>
            <a:ext cx="1955800" cy="955675"/>
          </a:xfrm>
          <a:custGeom>
            <a:avLst/>
            <a:gdLst>
              <a:gd name="T0" fmla="*/ 886554 w 1955165"/>
              <a:gd name="T1" fmla="*/ 947394 h 955675"/>
              <a:gd name="T2" fmla="*/ 761901 w 1955165"/>
              <a:gd name="T3" fmla="*/ 932421 h 955675"/>
              <a:gd name="T4" fmla="*/ 643137 w 1955165"/>
              <a:gd name="T5" fmla="*/ 910354 h 955675"/>
              <a:gd name="T6" fmla="*/ 531266 w 1955165"/>
              <a:gd name="T7" fmla="*/ 881751 h 955675"/>
              <a:gd name="T8" fmla="*/ 427289 w 1955165"/>
              <a:gd name="T9" fmla="*/ 847170 h 955675"/>
              <a:gd name="T10" fmla="*/ 332210 w 1955165"/>
              <a:gd name="T11" fmla="*/ 807168 h 955675"/>
              <a:gd name="T12" fmla="*/ 247030 w 1955165"/>
              <a:gd name="T13" fmla="*/ 762303 h 955675"/>
              <a:gd name="T14" fmla="*/ 172753 w 1955165"/>
              <a:gd name="T15" fmla="*/ 713132 h 955675"/>
              <a:gd name="T16" fmla="*/ 110382 w 1955165"/>
              <a:gd name="T17" fmla="*/ 660213 h 955675"/>
              <a:gd name="T18" fmla="*/ 41339 w 1955165"/>
              <a:gd name="T19" fmla="*/ 575025 h 955675"/>
              <a:gd name="T20" fmla="*/ 310 w 1955165"/>
              <a:gd name="T21" fmla="*/ 453526 h 955675"/>
              <a:gd name="T22" fmla="*/ 3848 w 1955165"/>
              <a:gd name="T23" fmla="*/ 391129 h 955675"/>
              <a:gd name="T24" fmla="*/ 58344 w 1955165"/>
              <a:gd name="T25" fmla="*/ 275083 h 955675"/>
              <a:gd name="T26" fmla="*/ 136564 w 1955165"/>
              <a:gd name="T27" fmla="*/ 198255 h 955675"/>
              <a:gd name="T28" fmla="*/ 204511 w 1955165"/>
              <a:gd name="T29" fmla="*/ 152725 h 955675"/>
              <a:gd name="T30" fmla="*/ 283863 w 1955165"/>
              <a:gd name="T31" fmla="*/ 112261 h 955675"/>
              <a:gd name="T32" fmla="*/ 373560 w 1955165"/>
              <a:gd name="T33" fmla="*/ 77304 h 955675"/>
              <a:gd name="T34" fmla="*/ 472545 w 1955165"/>
              <a:gd name="T35" fmla="*/ 48297 h 955675"/>
              <a:gd name="T36" fmla="*/ 579758 w 1955165"/>
              <a:gd name="T37" fmla="*/ 25681 h 955675"/>
              <a:gd name="T38" fmla="*/ 694140 w 1955165"/>
              <a:gd name="T39" fmla="*/ 9898 h 955675"/>
              <a:gd name="T40" fmla="*/ 814634 w 1955165"/>
              <a:gd name="T41" fmla="*/ 1388 h 955675"/>
              <a:gd name="T42" fmla="*/ 940178 w 1955165"/>
              <a:gd name="T43" fmla="*/ 595 h 955675"/>
              <a:gd name="T44" fmla="*/ 1068737 w 1955165"/>
              <a:gd name="T45" fmla="*/ 7883 h 955675"/>
              <a:gd name="T46" fmla="*/ 1193390 w 1955165"/>
              <a:gd name="T47" fmla="*/ 22860 h 955675"/>
              <a:gd name="T48" fmla="*/ 1312154 w 1955165"/>
              <a:gd name="T49" fmla="*/ 44934 h 955675"/>
              <a:gd name="T50" fmla="*/ 1424025 w 1955165"/>
              <a:gd name="T51" fmla="*/ 73546 h 955675"/>
              <a:gd name="T52" fmla="*/ 1528002 w 1955165"/>
              <a:gd name="T53" fmla="*/ 108137 h 955675"/>
              <a:gd name="T54" fmla="*/ 1623081 w 1955165"/>
              <a:gd name="T55" fmla="*/ 148149 h 955675"/>
              <a:gd name="T56" fmla="*/ 1708261 w 1955165"/>
              <a:gd name="T57" fmla="*/ 193022 h 955675"/>
              <a:gd name="T58" fmla="*/ 1782538 w 1955165"/>
              <a:gd name="T59" fmla="*/ 242199 h 955675"/>
              <a:gd name="T60" fmla="*/ 1844909 w 1955165"/>
              <a:gd name="T61" fmla="*/ 295120 h 955675"/>
              <a:gd name="T62" fmla="*/ 1913951 w 1955165"/>
              <a:gd name="T63" fmla="*/ 380300 h 955675"/>
              <a:gd name="T64" fmla="*/ 1954981 w 1955165"/>
              <a:gd name="T65" fmla="*/ 501764 h 955675"/>
              <a:gd name="T66" fmla="*/ 1951443 w 1955165"/>
              <a:gd name="T67" fmla="*/ 564147 h 955675"/>
              <a:gd name="T68" fmla="*/ 1896947 w 1955165"/>
              <a:gd name="T69" fmla="*/ 680193 h 955675"/>
              <a:gd name="T70" fmla="*/ 1818727 w 1955165"/>
              <a:gd name="T71" fmla="*/ 757021 h 955675"/>
              <a:gd name="T72" fmla="*/ 1750779 w 1955165"/>
              <a:gd name="T73" fmla="*/ 802551 h 955675"/>
              <a:gd name="T74" fmla="*/ 1671428 w 1955165"/>
              <a:gd name="T75" fmla="*/ 843015 h 955675"/>
              <a:gd name="T76" fmla="*/ 1581731 w 1955165"/>
              <a:gd name="T77" fmla="*/ 877972 h 955675"/>
              <a:gd name="T78" fmla="*/ 1482746 w 1955165"/>
              <a:gd name="T79" fmla="*/ 906979 h 955675"/>
              <a:gd name="T80" fmla="*/ 1375533 w 1955165"/>
              <a:gd name="T81" fmla="*/ 929595 h 955675"/>
              <a:gd name="T82" fmla="*/ 1261151 w 1955165"/>
              <a:gd name="T83" fmla="*/ 945379 h 955675"/>
              <a:gd name="T84" fmla="*/ 1140658 w 1955165"/>
              <a:gd name="T85" fmla="*/ 953888 h 955675"/>
              <a:gd name="T86" fmla="*/ 1015113 w 1955165"/>
              <a:gd name="T87" fmla="*/ 954681 h 9556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55165"/>
              <a:gd name="T133" fmla="*/ 0 h 955675"/>
              <a:gd name="T134" fmla="*/ 1955165 w 1955165"/>
              <a:gd name="T135" fmla="*/ 955675 h 95567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55165" h="955675">
                <a:moveTo>
                  <a:pt x="950468" y="952047"/>
                </a:moveTo>
                <a:lnTo>
                  <a:pt x="886266" y="947394"/>
                </a:lnTo>
                <a:lnTo>
                  <a:pt x="823287" y="940829"/>
                </a:lnTo>
                <a:lnTo>
                  <a:pt x="761654" y="932421"/>
                </a:lnTo>
                <a:lnTo>
                  <a:pt x="701492" y="922239"/>
                </a:lnTo>
                <a:lnTo>
                  <a:pt x="642928" y="910354"/>
                </a:lnTo>
                <a:lnTo>
                  <a:pt x="586087" y="896835"/>
                </a:lnTo>
                <a:lnTo>
                  <a:pt x="531093" y="881751"/>
                </a:lnTo>
                <a:lnTo>
                  <a:pt x="478072" y="865173"/>
                </a:lnTo>
                <a:lnTo>
                  <a:pt x="427150" y="847170"/>
                </a:lnTo>
                <a:lnTo>
                  <a:pt x="378451" y="827812"/>
                </a:lnTo>
                <a:lnTo>
                  <a:pt x="332102" y="807168"/>
                </a:lnTo>
                <a:lnTo>
                  <a:pt x="288226" y="785309"/>
                </a:lnTo>
                <a:lnTo>
                  <a:pt x="246950" y="762303"/>
                </a:lnTo>
                <a:lnTo>
                  <a:pt x="208398" y="738221"/>
                </a:lnTo>
                <a:lnTo>
                  <a:pt x="172697" y="713132"/>
                </a:lnTo>
                <a:lnTo>
                  <a:pt x="139971" y="687106"/>
                </a:lnTo>
                <a:lnTo>
                  <a:pt x="110346" y="660213"/>
                </a:lnTo>
                <a:lnTo>
                  <a:pt x="83946" y="632522"/>
                </a:lnTo>
                <a:lnTo>
                  <a:pt x="41326" y="575025"/>
                </a:lnTo>
                <a:lnTo>
                  <a:pt x="13113" y="515174"/>
                </a:lnTo>
                <a:lnTo>
                  <a:pt x="310" y="453526"/>
                </a:lnTo>
                <a:lnTo>
                  <a:pt x="0" y="422203"/>
                </a:lnTo>
                <a:lnTo>
                  <a:pt x="3847" y="391129"/>
                </a:lnTo>
                <a:lnTo>
                  <a:pt x="23533" y="331346"/>
                </a:lnTo>
                <a:lnTo>
                  <a:pt x="58325" y="275083"/>
                </a:lnTo>
                <a:lnTo>
                  <a:pt x="107164" y="222782"/>
                </a:lnTo>
                <a:lnTo>
                  <a:pt x="136520" y="198255"/>
                </a:lnTo>
                <a:lnTo>
                  <a:pt x="168991" y="174884"/>
                </a:lnTo>
                <a:lnTo>
                  <a:pt x="204445" y="152725"/>
                </a:lnTo>
                <a:lnTo>
                  <a:pt x="242749" y="131832"/>
                </a:lnTo>
                <a:lnTo>
                  <a:pt x="283771" y="112261"/>
                </a:lnTo>
                <a:lnTo>
                  <a:pt x="327379" y="94067"/>
                </a:lnTo>
                <a:lnTo>
                  <a:pt x="373439" y="77304"/>
                </a:lnTo>
                <a:lnTo>
                  <a:pt x="421821" y="62030"/>
                </a:lnTo>
                <a:lnTo>
                  <a:pt x="472392" y="48297"/>
                </a:lnTo>
                <a:lnTo>
                  <a:pt x="525019" y="36163"/>
                </a:lnTo>
                <a:lnTo>
                  <a:pt x="579570" y="25681"/>
                </a:lnTo>
                <a:lnTo>
                  <a:pt x="635913" y="16908"/>
                </a:lnTo>
                <a:lnTo>
                  <a:pt x="693915" y="9898"/>
                </a:lnTo>
                <a:lnTo>
                  <a:pt x="753445" y="4706"/>
                </a:lnTo>
                <a:lnTo>
                  <a:pt x="814369" y="1388"/>
                </a:lnTo>
                <a:lnTo>
                  <a:pt x="876556" y="0"/>
                </a:lnTo>
                <a:lnTo>
                  <a:pt x="939873" y="595"/>
                </a:lnTo>
                <a:lnTo>
                  <a:pt x="1004189" y="3230"/>
                </a:lnTo>
                <a:lnTo>
                  <a:pt x="1068390" y="7883"/>
                </a:lnTo>
                <a:lnTo>
                  <a:pt x="1131369" y="14449"/>
                </a:lnTo>
                <a:lnTo>
                  <a:pt x="1193002" y="22860"/>
                </a:lnTo>
                <a:lnTo>
                  <a:pt x="1253164" y="33045"/>
                </a:lnTo>
                <a:lnTo>
                  <a:pt x="1311728" y="44934"/>
                </a:lnTo>
                <a:lnTo>
                  <a:pt x="1368569" y="58458"/>
                </a:lnTo>
                <a:lnTo>
                  <a:pt x="1423563" y="73546"/>
                </a:lnTo>
                <a:lnTo>
                  <a:pt x="1476584" y="90129"/>
                </a:lnTo>
                <a:lnTo>
                  <a:pt x="1527506" y="108137"/>
                </a:lnTo>
                <a:lnTo>
                  <a:pt x="1576205" y="127501"/>
                </a:lnTo>
                <a:lnTo>
                  <a:pt x="1622554" y="148149"/>
                </a:lnTo>
                <a:lnTo>
                  <a:pt x="1666430" y="170013"/>
                </a:lnTo>
                <a:lnTo>
                  <a:pt x="1707706" y="193022"/>
                </a:lnTo>
                <a:lnTo>
                  <a:pt x="1746258" y="217108"/>
                </a:lnTo>
                <a:lnTo>
                  <a:pt x="1781959" y="242199"/>
                </a:lnTo>
                <a:lnTo>
                  <a:pt x="1814685" y="268226"/>
                </a:lnTo>
                <a:lnTo>
                  <a:pt x="1844310" y="295120"/>
                </a:lnTo>
                <a:lnTo>
                  <a:pt x="1870710" y="322810"/>
                </a:lnTo>
                <a:lnTo>
                  <a:pt x="1913330" y="380300"/>
                </a:lnTo>
                <a:lnTo>
                  <a:pt x="1941543" y="440137"/>
                </a:lnTo>
                <a:lnTo>
                  <a:pt x="1954346" y="501764"/>
                </a:lnTo>
                <a:lnTo>
                  <a:pt x="1954656" y="533074"/>
                </a:lnTo>
                <a:lnTo>
                  <a:pt x="1950809" y="564147"/>
                </a:lnTo>
                <a:lnTo>
                  <a:pt x="1931123" y="623931"/>
                </a:lnTo>
                <a:lnTo>
                  <a:pt x="1896331" y="680193"/>
                </a:lnTo>
                <a:lnTo>
                  <a:pt x="1847492" y="732494"/>
                </a:lnTo>
                <a:lnTo>
                  <a:pt x="1818136" y="757021"/>
                </a:lnTo>
                <a:lnTo>
                  <a:pt x="1785665" y="780392"/>
                </a:lnTo>
                <a:lnTo>
                  <a:pt x="1750211" y="802551"/>
                </a:lnTo>
                <a:lnTo>
                  <a:pt x="1711907" y="823444"/>
                </a:lnTo>
                <a:lnTo>
                  <a:pt x="1670885" y="843015"/>
                </a:lnTo>
                <a:lnTo>
                  <a:pt x="1627277" y="861210"/>
                </a:lnTo>
                <a:lnTo>
                  <a:pt x="1581217" y="877972"/>
                </a:lnTo>
                <a:lnTo>
                  <a:pt x="1532835" y="893247"/>
                </a:lnTo>
                <a:lnTo>
                  <a:pt x="1482264" y="906979"/>
                </a:lnTo>
                <a:lnTo>
                  <a:pt x="1429637" y="919113"/>
                </a:lnTo>
                <a:lnTo>
                  <a:pt x="1375086" y="929595"/>
                </a:lnTo>
                <a:lnTo>
                  <a:pt x="1318743" y="938369"/>
                </a:lnTo>
                <a:lnTo>
                  <a:pt x="1260741" y="945379"/>
                </a:lnTo>
                <a:lnTo>
                  <a:pt x="1201211" y="950570"/>
                </a:lnTo>
                <a:lnTo>
                  <a:pt x="1140287" y="953888"/>
                </a:lnTo>
                <a:lnTo>
                  <a:pt x="1078100" y="955277"/>
                </a:lnTo>
                <a:lnTo>
                  <a:pt x="1014783" y="954681"/>
                </a:lnTo>
                <a:lnTo>
                  <a:pt x="950468" y="952047"/>
                </a:lnTo>
                <a:close/>
              </a:path>
            </a:pathLst>
          </a:custGeom>
          <a:noFill/>
          <a:ln w="57149">
            <a:solidFill>
              <a:srgbClr val="EC7C3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42" name="object 11"/>
          <p:cNvSpPr txBox="1">
            <a:spLocks noChangeArrowheads="1"/>
          </p:cNvSpPr>
          <p:nvPr/>
        </p:nvSpPr>
        <p:spPr bwMode="auto">
          <a:xfrm>
            <a:off x="2720975" y="2441575"/>
            <a:ext cx="127476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41288" indent="31750" algn="ctr"/>
            <a:r>
              <a:rPr lang="ru-RU" sz="1500" b="1">
                <a:solidFill>
                  <a:srgbClr val="C00000"/>
                </a:solidFill>
                <a:cs typeface="Arial" charset="0"/>
              </a:rPr>
              <a:t>активных  участников</a:t>
            </a:r>
            <a:endParaRPr lang="ru-RU" sz="1500">
              <a:solidFill>
                <a:srgbClr val="000000"/>
              </a:solidFill>
              <a:cs typeface="Arial" charset="0"/>
            </a:endParaRPr>
          </a:p>
          <a:p>
            <a:pPr marL="141288" indent="31750" algn="ctr">
              <a:lnSpc>
                <a:spcPts val="1400"/>
              </a:lnSpc>
            </a:pPr>
            <a:r>
              <a:rPr lang="ru-RU" sz="1200">
                <a:solidFill>
                  <a:srgbClr val="C00000"/>
                </a:solidFill>
                <a:latin typeface="Calibri" pitchFamily="34" charset="0"/>
              </a:rPr>
              <a:t>творческих конкурсов</a:t>
            </a:r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78688" y="2555875"/>
            <a:ext cx="1085850" cy="4111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63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spc="-75" dirty="0">
                <a:solidFill>
                  <a:srgbClr val="C00000"/>
                </a:solidFill>
                <a:latin typeface="Arial"/>
                <a:cs typeface="Arial"/>
              </a:rPr>
              <a:t>рублей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500" b="1" spc="-75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500" b="1" spc="-80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500" b="1" spc="-75" dirty="0">
                <a:solidFill>
                  <a:srgbClr val="C00000"/>
                </a:solidFill>
                <a:latin typeface="Arial"/>
                <a:cs typeface="Arial"/>
              </a:rPr>
              <a:t>б</a:t>
            </a:r>
            <a:r>
              <a:rPr sz="1500" b="1" spc="-80" dirty="0">
                <a:solidFill>
                  <a:srgbClr val="C00000"/>
                </a:solidFill>
                <a:latin typeface="Arial"/>
                <a:cs typeface="Arial"/>
              </a:rPr>
              <a:t>р</a:t>
            </a:r>
            <a:r>
              <a:rPr sz="1500" b="1" spc="-75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1500" b="1" spc="-70" dirty="0">
                <a:solidFill>
                  <a:srgbClr val="C00000"/>
                </a:solidFill>
                <a:latin typeface="Arial"/>
                <a:cs typeface="Arial"/>
              </a:rPr>
              <a:t>н</a:t>
            </a:r>
            <a:r>
              <a:rPr sz="1500" b="1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23113" y="4038600"/>
            <a:ext cx="1631950" cy="4222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spc="-70" dirty="0">
                <a:solidFill>
                  <a:srgbClr val="C00000"/>
                </a:solidFill>
                <a:latin typeface="Arial"/>
                <a:cs typeface="Arial"/>
              </a:rPr>
              <a:t>ребенок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500" b="1" spc="-85" dirty="0" err="1">
                <a:solidFill>
                  <a:srgbClr val="C00000"/>
                </a:solidFill>
                <a:latin typeface="Arial"/>
                <a:cs typeface="Arial"/>
              </a:rPr>
              <a:t>получил</a:t>
            </a:r>
            <a:r>
              <a:rPr sz="1500" b="1" spc="-1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75" dirty="0">
                <a:solidFill>
                  <a:srgbClr val="C00000"/>
                </a:solidFill>
                <a:latin typeface="Arial"/>
                <a:cs typeface="Arial"/>
              </a:rPr>
              <a:t>лечение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4045" name="object 14"/>
          <p:cNvSpPr>
            <a:spLocks/>
          </p:cNvSpPr>
          <p:nvPr/>
        </p:nvSpPr>
        <p:spPr bwMode="auto">
          <a:xfrm>
            <a:off x="2344738" y="2284413"/>
            <a:ext cx="2017712" cy="1041400"/>
          </a:xfrm>
          <a:custGeom>
            <a:avLst/>
            <a:gdLst>
              <a:gd name="T0" fmla="*/ 917879 w 2018029"/>
              <a:gd name="T1" fmla="*/ 1033561 h 1042669"/>
              <a:gd name="T2" fmla="*/ 798437 w 2018029"/>
              <a:gd name="T3" fmla="*/ 1019397 h 1042669"/>
              <a:gd name="T4" fmla="*/ 684128 w 2018029"/>
              <a:gd name="T5" fmla="*/ 998522 h 1042669"/>
              <a:gd name="T6" fmla="*/ 575772 w 2018029"/>
              <a:gd name="T7" fmla="*/ 971416 h 1042669"/>
              <a:gd name="T8" fmla="*/ 474191 w 2018029"/>
              <a:gd name="T9" fmla="*/ 938560 h 1042669"/>
              <a:gd name="T10" fmla="*/ 380201 w 2018029"/>
              <a:gd name="T11" fmla="*/ 900437 h 1042669"/>
              <a:gd name="T12" fmla="*/ 294625 w 2018029"/>
              <a:gd name="T13" fmla="*/ 857525 h 1042669"/>
              <a:gd name="T14" fmla="*/ 218281 w 2018029"/>
              <a:gd name="T15" fmla="*/ 810307 h 1042669"/>
              <a:gd name="T16" fmla="*/ 151989 w 2018029"/>
              <a:gd name="T17" fmla="*/ 759262 h 1042669"/>
              <a:gd name="T18" fmla="*/ 96569 w 2018029"/>
              <a:gd name="T19" fmla="*/ 704873 h 1042669"/>
              <a:gd name="T20" fmla="*/ 21623 w 2018029"/>
              <a:gd name="T21" fmla="*/ 587986 h 1042669"/>
              <a:gd name="T22" fmla="*/ 0 w 2018029"/>
              <a:gd name="T23" fmla="*/ 463491 h 1042669"/>
              <a:gd name="T24" fmla="*/ 21540 w 2018029"/>
              <a:gd name="T25" fmla="*/ 371397 h 1042669"/>
              <a:gd name="T26" fmla="*/ 96869 w 2018029"/>
              <a:gd name="T27" fmla="*/ 260033 h 1042669"/>
              <a:gd name="T28" fmla="*/ 184522 w 2018029"/>
              <a:gd name="T29" fmla="*/ 186766 h 1042669"/>
              <a:gd name="T30" fmla="*/ 256164 w 2018029"/>
              <a:gd name="T31" fmla="*/ 143529 h 1042669"/>
              <a:gd name="T32" fmla="*/ 337358 w 2018029"/>
              <a:gd name="T33" fmla="*/ 105226 h 1042669"/>
              <a:gd name="T34" fmla="*/ 427235 w 2018029"/>
              <a:gd name="T35" fmla="*/ 72244 h 1042669"/>
              <a:gd name="T36" fmla="*/ 524926 w 2018029"/>
              <a:gd name="T37" fmla="*/ 44967 h 1042669"/>
              <a:gd name="T38" fmla="*/ 629561 w 2018029"/>
              <a:gd name="T39" fmla="*/ 23783 h 1042669"/>
              <a:gd name="T40" fmla="*/ 740274 w 2018029"/>
              <a:gd name="T41" fmla="*/ 9075 h 1042669"/>
              <a:gd name="T42" fmla="*/ 856193 w 2018029"/>
              <a:gd name="T43" fmla="*/ 1229 h 1042669"/>
              <a:gd name="T44" fmla="*/ 976451 w 2018029"/>
              <a:gd name="T45" fmla="*/ 630 h 1042669"/>
              <a:gd name="T46" fmla="*/ 1099326 w 2018029"/>
              <a:gd name="T47" fmla="*/ 7598 h 1042669"/>
              <a:gd name="T48" fmla="*/ 1218768 w 2018029"/>
              <a:gd name="T49" fmla="*/ 21784 h 1042669"/>
              <a:gd name="T50" fmla="*/ 1333077 w 2018029"/>
              <a:gd name="T51" fmla="*/ 42680 h 1042669"/>
              <a:gd name="T52" fmla="*/ 1441433 w 2018029"/>
              <a:gd name="T53" fmla="*/ 69801 h 1042669"/>
              <a:gd name="T54" fmla="*/ 1543014 w 2018029"/>
              <a:gd name="T55" fmla="*/ 102668 h 1042669"/>
              <a:gd name="T56" fmla="*/ 1637003 w 2018029"/>
              <a:gd name="T57" fmla="*/ 140799 h 1042669"/>
              <a:gd name="T58" fmla="*/ 1722579 w 2018029"/>
              <a:gd name="T59" fmla="*/ 183714 h 1042669"/>
              <a:gd name="T60" fmla="*/ 1798923 w 2018029"/>
              <a:gd name="T61" fmla="*/ 230932 h 1042669"/>
              <a:gd name="T62" fmla="*/ 1865215 w 2018029"/>
              <a:gd name="T63" fmla="*/ 281971 h 1042669"/>
              <a:gd name="T64" fmla="*/ 1920635 w 2018029"/>
              <a:gd name="T65" fmla="*/ 336350 h 1042669"/>
              <a:gd name="T66" fmla="*/ 1995581 w 2018029"/>
              <a:gd name="T67" fmla="*/ 453207 h 1042669"/>
              <a:gd name="T68" fmla="*/ 2017205 w 2018029"/>
              <a:gd name="T69" fmla="*/ 577652 h 1042669"/>
              <a:gd name="T70" fmla="*/ 1995668 w 2018029"/>
              <a:gd name="T71" fmla="*/ 669746 h 1042669"/>
              <a:gd name="T72" fmla="*/ 1920354 w 2018029"/>
              <a:gd name="T73" fmla="*/ 781111 h 1042669"/>
              <a:gd name="T74" fmla="*/ 1832715 w 2018029"/>
              <a:gd name="T75" fmla="*/ 854378 h 1042669"/>
              <a:gd name="T76" fmla="*/ 1761081 w 2018029"/>
              <a:gd name="T77" fmla="*/ 897615 h 1042669"/>
              <a:gd name="T78" fmla="*/ 1679895 w 2018029"/>
              <a:gd name="T79" fmla="*/ 935919 h 1042669"/>
              <a:gd name="T80" fmla="*/ 1590024 w 2018029"/>
              <a:gd name="T81" fmla="*/ 968900 h 1042669"/>
              <a:gd name="T82" fmla="*/ 1492335 w 2018029"/>
              <a:gd name="T83" fmla="*/ 996177 h 1042669"/>
              <a:gd name="T84" fmla="*/ 1387697 w 2018029"/>
              <a:gd name="T85" fmla="*/ 1017361 h 1042669"/>
              <a:gd name="T86" fmla="*/ 1276978 w 2018029"/>
              <a:gd name="T87" fmla="*/ 1032069 h 1042669"/>
              <a:gd name="T88" fmla="*/ 1161045 w 2018029"/>
              <a:gd name="T89" fmla="*/ 1039916 h 1042669"/>
              <a:gd name="T90" fmla="*/ 1040766 w 2018029"/>
              <a:gd name="T91" fmla="*/ 1040514 h 10426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018029"/>
              <a:gd name="T139" fmla="*/ 0 h 1042669"/>
              <a:gd name="T140" fmla="*/ 2018029 w 2018029"/>
              <a:gd name="T141" fmla="*/ 1042669 h 10426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018029" h="1042669">
                <a:moveTo>
                  <a:pt x="979424" y="1039239"/>
                </a:moveTo>
                <a:lnTo>
                  <a:pt x="918023" y="1034820"/>
                </a:lnTo>
                <a:lnTo>
                  <a:pt x="857702" y="1028599"/>
                </a:lnTo>
                <a:lnTo>
                  <a:pt x="798562" y="1020639"/>
                </a:lnTo>
                <a:lnTo>
                  <a:pt x="740705" y="1010999"/>
                </a:lnTo>
                <a:lnTo>
                  <a:pt x="684235" y="999739"/>
                </a:lnTo>
                <a:lnTo>
                  <a:pt x="629253" y="986919"/>
                </a:lnTo>
                <a:lnTo>
                  <a:pt x="575862" y="972600"/>
                </a:lnTo>
                <a:lnTo>
                  <a:pt x="524165" y="956842"/>
                </a:lnTo>
                <a:lnTo>
                  <a:pt x="474265" y="939704"/>
                </a:lnTo>
                <a:lnTo>
                  <a:pt x="426262" y="921248"/>
                </a:lnTo>
                <a:lnTo>
                  <a:pt x="380261" y="901534"/>
                </a:lnTo>
                <a:lnTo>
                  <a:pt x="336363" y="880621"/>
                </a:lnTo>
                <a:lnTo>
                  <a:pt x="294671" y="858570"/>
                </a:lnTo>
                <a:lnTo>
                  <a:pt x="255288" y="835441"/>
                </a:lnTo>
                <a:lnTo>
                  <a:pt x="218315" y="811294"/>
                </a:lnTo>
                <a:lnTo>
                  <a:pt x="183856" y="786189"/>
                </a:lnTo>
                <a:lnTo>
                  <a:pt x="152013" y="760187"/>
                </a:lnTo>
                <a:lnTo>
                  <a:pt x="122888" y="733348"/>
                </a:lnTo>
                <a:lnTo>
                  <a:pt x="96584" y="705732"/>
                </a:lnTo>
                <a:lnTo>
                  <a:pt x="52849" y="648410"/>
                </a:lnTo>
                <a:lnTo>
                  <a:pt x="21626" y="588702"/>
                </a:lnTo>
                <a:lnTo>
                  <a:pt x="3737" y="527091"/>
                </a:lnTo>
                <a:lnTo>
                  <a:pt x="0" y="464056"/>
                </a:lnTo>
                <a:lnTo>
                  <a:pt x="3634" y="432600"/>
                </a:lnTo>
                <a:lnTo>
                  <a:pt x="21543" y="371850"/>
                </a:lnTo>
                <a:lnTo>
                  <a:pt x="52916" y="314305"/>
                </a:lnTo>
                <a:lnTo>
                  <a:pt x="96884" y="260350"/>
                </a:lnTo>
                <a:lnTo>
                  <a:pt x="152578" y="210372"/>
                </a:lnTo>
                <a:lnTo>
                  <a:pt x="184551" y="186994"/>
                </a:lnTo>
                <a:lnTo>
                  <a:pt x="219129" y="164755"/>
                </a:lnTo>
                <a:lnTo>
                  <a:pt x="256204" y="143704"/>
                </a:lnTo>
                <a:lnTo>
                  <a:pt x="295668" y="123887"/>
                </a:lnTo>
                <a:lnTo>
                  <a:pt x="337411" y="105354"/>
                </a:lnTo>
                <a:lnTo>
                  <a:pt x="381325" y="88153"/>
                </a:lnTo>
                <a:lnTo>
                  <a:pt x="427302" y="72332"/>
                </a:lnTo>
                <a:lnTo>
                  <a:pt x="475232" y="57939"/>
                </a:lnTo>
                <a:lnTo>
                  <a:pt x="525008" y="45022"/>
                </a:lnTo>
                <a:lnTo>
                  <a:pt x="576520" y="33631"/>
                </a:lnTo>
                <a:lnTo>
                  <a:pt x="629660" y="23812"/>
                </a:lnTo>
                <a:lnTo>
                  <a:pt x="684320" y="15614"/>
                </a:lnTo>
                <a:lnTo>
                  <a:pt x="740390" y="9086"/>
                </a:lnTo>
                <a:lnTo>
                  <a:pt x="797762" y="4275"/>
                </a:lnTo>
                <a:lnTo>
                  <a:pt x="856327" y="1230"/>
                </a:lnTo>
                <a:lnTo>
                  <a:pt x="915977" y="0"/>
                </a:lnTo>
                <a:lnTo>
                  <a:pt x="976604" y="631"/>
                </a:lnTo>
                <a:lnTo>
                  <a:pt x="1038098" y="3173"/>
                </a:lnTo>
                <a:lnTo>
                  <a:pt x="1099498" y="7607"/>
                </a:lnTo>
                <a:lnTo>
                  <a:pt x="1159819" y="13840"/>
                </a:lnTo>
                <a:lnTo>
                  <a:pt x="1218959" y="21811"/>
                </a:lnTo>
                <a:lnTo>
                  <a:pt x="1276816" y="31462"/>
                </a:lnTo>
                <a:lnTo>
                  <a:pt x="1333286" y="42732"/>
                </a:lnTo>
                <a:lnTo>
                  <a:pt x="1388268" y="55560"/>
                </a:lnTo>
                <a:lnTo>
                  <a:pt x="1441659" y="69886"/>
                </a:lnTo>
                <a:lnTo>
                  <a:pt x="1493356" y="85651"/>
                </a:lnTo>
                <a:lnTo>
                  <a:pt x="1543256" y="102793"/>
                </a:lnTo>
                <a:lnTo>
                  <a:pt x="1591259" y="121253"/>
                </a:lnTo>
                <a:lnTo>
                  <a:pt x="1637260" y="140971"/>
                </a:lnTo>
                <a:lnTo>
                  <a:pt x="1681158" y="161886"/>
                </a:lnTo>
                <a:lnTo>
                  <a:pt x="1722850" y="183938"/>
                </a:lnTo>
                <a:lnTo>
                  <a:pt x="1762233" y="207068"/>
                </a:lnTo>
                <a:lnTo>
                  <a:pt x="1799206" y="231213"/>
                </a:lnTo>
                <a:lnTo>
                  <a:pt x="1833665" y="256316"/>
                </a:lnTo>
                <a:lnTo>
                  <a:pt x="1865508" y="282315"/>
                </a:lnTo>
                <a:lnTo>
                  <a:pt x="1894633" y="309149"/>
                </a:lnTo>
                <a:lnTo>
                  <a:pt x="1920937" y="336760"/>
                </a:lnTo>
                <a:lnTo>
                  <a:pt x="1964672" y="394069"/>
                </a:lnTo>
                <a:lnTo>
                  <a:pt x="1995895" y="453759"/>
                </a:lnTo>
                <a:lnTo>
                  <a:pt x="2013784" y="515349"/>
                </a:lnTo>
                <a:lnTo>
                  <a:pt x="2017522" y="578356"/>
                </a:lnTo>
                <a:lnTo>
                  <a:pt x="2013888" y="609813"/>
                </a:lnTo>
                <a:lnTo>
                  <a:pt x="1995982" y="670562"/>
                </a:lnTo>
                <a:lnTo>
                  <a:pt x="1964616" y="728108"/>
                </a:lnTo>
                <a:lnTo>
                  <a:pt x="1920656" y="782063"/>
                </a:lnTo>
                <a:lnTo>
                  <a:pt x="1864971" y="832041"/>
                </a:lnTo>
                <a:lnTo>
                  <a:pt x="1833003" y="855419"/>
                </a:lnTo>
                <a:lnTo>
                  <a:pt x="1798429" y="877658"/>
                </a:lnTo>
                <a:lnTo>
                  <a:pt x="1761358" y="898709"/>
                </a:lnTo>
                <a:lnTo>
                  <a:pt x="1721899" y="918526"/>
                </a:lnTo>
                <a:lnTo>
                  <a:pt x="1680159" y="937059"/>
                </a:lnTo>
                <a:lnTo>
                  <a:pt x="1636248" y="954260"/>
                </a:lnTo>
                <a:lnTo>
                  <a:pt x="1590274" y="970081"/>
                </a:lnTo>
                <a:lnTo>
                  <a:pt x="1542344" y="984474"/>
                </a:lnTo>
                <a:lnTo>
                  <a:pt x="1492569" y="997391"/>
                </a:lnTo>
                <a:lnTo>
                  <a:pt x="1441057" y="1008782"/>
                </a:lnTo>
                <a:lnTo>
                  <a:pt x="1387915" y="1018601"/>
                </a:lnTo>
                <a:lnTo>
                  <a:pt x="1333252" y="1026799"/>
                </a:lnTo>
                <a:lnTo>
                  <a:pt x="1277178" y="1033327"/>
                </a:lnTo>
                <a:lnTo>
                  <a:pt x="1219800" y="1038138"/>
                </a:lnTo>
                <a:lnTo>
                  <a:pt x="1161227" y="1041183"/>
                </a:lnTo>
                <a:lnTo>
                  <a:pt x="1101568" y="1042413"/>
                </a:lnTo>
                <a:lnTo>
                  <a:pt x="1040930" y="1041782"/>
                </a:lnTo>
                <a:lnTo>
                  <a:pt x="979424" y="1039239"/>
                </a:lnTo>
                <a:close/>
              </a:path>
            </a:pathLst>
          </a:custGeom>
          <a:noFill/>
          <a:ln w="57150">
            <a:solidFill>
              <a:srgbClr val="EC7C3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46" name="object 15"/>
          <p:cNvSpPr txBox="1">
            <a:spLocks noChangeArrowheads="1"/>
          </p:cNvSpPr>
          <p:nvPr/>
        </p:nvSpPr>
        <p:spPr bwMode="auto">
          <a:xfrm>
            <a:off x="3044825" y="234950"/>
            <a:ext cx="290195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825"/>
              </a:lnSpc>
            </a:pPr>
            <a:r>
              <a:rPr lang="ru-RU" sz="2400" b="1">
                <a:solidFill>
                  <a:srgbClr val="E96717"/>
                </a:solidFill>
                <a:latin typeface="Cambria" pitchFamily="18" charset="0"/>
              </a:rPr>
              <a:t>Результаты в цифрах</a:t>
            </a:r>
            <a:endParaRPr lang="ru-RU" sz="2400">
              <a:solidFill>
                <a:srgbClr val="000000"/>
              </a:solidFill>
              <a:latin typeface="Cambria" pitchFamily="18" charset="0"/>
            </a:endParaRPr>
          </a:p>
          <a:p>
            <a:pPr algn="ctr">
              <a:lnSpc>
                <a:spcPts val="1375"/>
              </a:lnSpc>
            </a:pPr>
            <a:r>
              <a:rPr lang="ru-RU" sz="1200">
                <a:solidFill>
                  <a:srgbClr val="E96717"/>
                </a:solidFill>
                <a:latin typeface="Cambria" pitchFamily="18" charset="0"/>
              </a:rPr>
              <a:t>(за полтора года работы проекта)</a:t>
            </a:r>
            <a:endParaRPr lang="ru-RU" sz="12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4047" name="object 16"/>
          <p:cNvSpPr>
            <a:spLocks noChangeArrowheads="1"/>
          </p:cNvSpPr>
          <p:nvPr/>
        </p:nvSpPr>
        <p:spPr bwMode="auto">
          <a:xfrm>
            <a:off x="354013" y="3763963"/>
            <a:ext cx="2124075" cy="14176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4400" y="4114800"/>
            <a:ext cx="871538" cy="6175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250</a:t>
            </a:r>
            <a:endParaRPr sz="4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4049" name="object 18"/>
          <p:cNvSpPr>
            <a:spLocks/>
          </p:cNvSpPr>
          <p:nvPr/>
        </p:nvSpPr>
        <p:spPr bwMode="auto">
          <a:xfrm>
            <a:off x="2339975" y="3986213"/>
            <a:ext cx="2017713" cy="1042987"/>
          </a:xfrm>
          <a:custGeom>
            <a:avLst/>
            <a:gdLst>
              <a:gd name="T0" fmla="*/ 917879 w 2018029"/>
              <a:gd name="T1" fmla="*/ 1035122 h 1042670"/>
              <a:gd name="T2" fmla="*/ 798437 w 2018029"/>
              <a:gd name="T3" fmla="*/ 1020916 h 1042670"/>
              <a:gd name="T4" fmla="*/ 684128 w 2018029"/>
              <a:gd name="T5" fmla="*/ 999996 h 1042670"/>
              <a:gd name="T6" fmla="*/ 575772 w 2018029"/>
              <a:gd name="T7" fmla="*/ 972842 h 1042670"/>
              <a:gd name="T8" fmla="*/ 474191 w 2018029"/>
              <a:gd name="T9" fmla="*/ 939934 h 1042670"/>
              <a:gd name="T10" fmla="*/ 380201 w 2018029"/>
              <a:gd name="T11" fmla="*/ 901753 h 1042670"/>
              <a:gd name="T12" fmla="*/ 294625 w 2018029"/>
              <a:gd name="T13" fmla="*/ 858781 h 1042670"/>
              <a:gd name="T14" fmla="*/ 218281 w 2018029"/>
              <a:gd name="T15" fmla="*/ 811499 h 1042670"/>
              <a:gd name="T16" fmla="*/ 151989 w 2018029"/>
              <a:gd name="T17" fmla="*/ 760385 h 1042670"/>
              <a:gd name="T18" fmla="*/ 96569 w 2018029"/>
              <a:gd name="T19" fmla="*/ 705924 h 1042670"/>
              <a:gd name="T20" fmla="*/ 21623 w 2018029"/>
              <a:gd name="T21" fmla="*/ 588874 h 1042670"/>
              <a:gd name="T22" fmla="*/ 0 w 2018029"/>
              <a:gd name="T23" fmla="*/ 464197 h 1042670"/>
              <a:gd name="T24" fmla="*/ 21540 w 2018029"/>
              <a:gd name="T25" fmla="*/ 371963 h 1042670"/>
              <a:gd name="T26" fmla="*/ 96869 w 2018029"/>
              <a:gd name="T27" fmla="*/ 260429 h 1042670"/>
              <a:gd name="T28" fmla="*/ 184522 w 2018029"/>
              <a:gd name="T29" fmla="*/ 187051 h 1042670"/>
              <a:gd name="T30" fmla="*/ 256164 w 2018029"/>
              <a:gd name="T31" fmla="*/ 143748 h 1042670"/>
              <a:gd name="T32" fmla="*/ 337358 w 2018029"/>
              <a:gd name="T33" fmla="*/ 105386 h 1042670"/>
              <a:gd name="T34" fmla="*/ 427235 w 2018029"/>
              <a:gd name="T35" fmla="*/ 72354 h 1042670"/>
              <a:gd name="T36" fmla="*/ 524926 w 2018029"/>
              <a:gd name="T37" fmla="*/ 45036 h 1042670"/>
              <a:gd name="T38" fmla="*/ 629561 w 2018029"/>
              <a:gd name="T39" fmla="*/ 23819 h 1042670"/>
              <a:gd name="T40" fmla="*/ 740274 w 2018029"/>
              <a:gd name="T41" fmla="*/ 9089 h 1042670"/>
              <a:gd name="T42" fmla="*/ 856193 w 2018029"/>
              <a:gd name="T43" fmla="*/ 1230 h 1042670"/>
              <a:gd name="T44" fmla="*/ 976451 w 2018029"/>
              <a:gd name="T45" fmla="*/ 631 h 1042670"/>
              <a:gd name="T46" fmla="*/ 1099326 w 2018029"/>
              <a:gd name="T47" fmla="*/ 7608 h 1042670"/>
              <a:gd name="T48" fmla="*/ 1218768 w 2018029"/>
              <a:gd name="T49" fmla="*/ 21814 h 1042670"/>
              <a:gd name="T50" fmla="*/ 1333077 w 2018029"/>
              <a:gd name="T51" fmla="*/ 42734 h 1042670"/>
              <a:gd name="T52" fmla="*/ 1441433 w 2018029"/>
              <a:gd name="T53" fmla="*/ 69888 h 1042670"/>
              <a:gd name="T54" fmla="*/ 1543014 w 2018029"/>
              <a:gd name="T55" fmla="*/ 102796 h 1042670"/>
              <a:gd name="T56" fmla="*/ 1637004 w 2018029"/>
              <a:gd name="T57" fmla="*/ 140977 h 1042670"/>
              <a:gd name="T58" fmla="*/ 1722580 w 2018029"/>
              <a:gd name="T59" fmla="*/ 183949 h 1042670"/>
              <a:gd name="T60" fmla="*/ 1798924 w 2018029"/>
              <a:gd name="T61" fmla="*/ 231231 h 1042670"/>
              <a:gd name="T62" fmla="*/ 1865216 w 2018029"/>
              <a:gd name="T63" fmla="*/ 282345 h 1042670"/>
              <a:gd name="T64" fmla="*/ 1920636 w 2018029"/>
              <a:gd name="T65" fmla="*/ 336806 h 1042670"/>
              <a:gd name="T66" fmla="*/ 1995582 w 2018029"/>
              <a:gd name="T67" fmla="*/ 453856 h 1042670"/>
              <a:gd name="T68" fmla="*/ 2017205 w 2018029"/>
              <a:gd name="T69" fmla="*/ 578532 h 1042670"/>
              <a:gd name="T70" fmla="*/ 1995703 w 2018029"/>
              <a:gd name="T71" fmla="*/ 670766 h 1042670"/>
              <a:gd name="T72" fmla="*/ 1920409 w 2018029"/>
              <a:gd name="T73" fmla="*/ 782301 h 1042670"/>
              <a:gd name="T74" fmla="*/ 1832772 w 2018029"/>
              <a:gd name="T75" fmla="*/ 855679 h 1042670"/>
              <a:gd name="T76" fmla="*/ 1761135 w 2018029"/>
              <a:gd name="T77" fmla="*/ 898982 h 1042670"/>
              <a:gd name="T78" fmla="*/ 1679942 w 2018029"/>
              <a:gd name="T79" fmla="*/ 937344 h 1042670"/>
              <a:gd name="T80" fmla="*/ 1590062 w 2018029"/>
              <a:gd name="T81" fmla="*/ 970376 h 1042670"/>
              <a:gd name="T82" fmla="*/ 1492364 w 2018029"/>
              <a:gd name="T83" fmla="*/ 997694 h 1042670"/>
              <a:gd name="T84" fmla="*/ 1387717 w 2018029"/>
              <a:gd name="T85" fmla="*/ 1018911 h 1042670"/>
              <a:gd name="T86" fmla="*/ 1276989 w 2018029"/>
              <a:gd name="T87" fmla="*/ 1033641 h 1042670"/>
              <a:gd name="T88" fmla="*/ 1161049 w 2018029"/>
              <a:gd name="T89" fmla="*/ 1041500 h 1042670"/>
              <a:gd name="T90" fmla="*/ 1040768 w 2018029"/>
              <a:gd name="T91" fmla="*/ 1042099 h 104267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018029"/>
              <a:gd name="T139" fmla="*/ 0 h 1042670"/>
              <a:gd name="T140" fmla="*/ 2018029 w 2018029"/>
              <a:gd name="T141" fmla="*/ 1042670 h 104267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018029" h="1042670">
                <a:moveTo>
                  <a:pt x="979423" y="1039239"/>
                </a:moveTo>
                <a:lnTo>
                  <a:pt x="918023" y="1034807"/>
                </a:lnTo>
                <a:lnTo>
                  <a:pt x="857702" y="1028575"/>
                </a:lnTo>
                <a:lnTo>
                  <a:pt x="798562" y="1020606"/>
                </a:lnTo>
                <a:lnTo>
                  <a:pt x="740705" y="1010958"/>
                </a:lnTo>
                <a:lnTo>
                  <a:pt x="684235" y="999692"/>
                </a:lnTo>
                <a:lnTo>
                  <a:pt x="629253" y="986868"/>
                </a:lnTo>
                <a:lnTo>
                  <a:pt x="575862" y="972546"/>
                </a:lnTo>
                <a:lnTo>
                  <a:pt x="524165" y="956786"/>
                </a:lnTo>
                <a:lnTo>
                  <a:pt x="474265" y="939648"/>
                </a:lnTo>
                <a:lnTo>
                  <a:pt x="426262" y="921192"/>
                </a:lnTo>
                <a:lnTo>
                  <a:pt x="380261" y="901479"/>
                </a:lnTo>
                <a:lnTo>
                  <a:pt x="336363" y="880569"/>
                </a:lnTo>
                <a:lnTo>
                  <a:pt x="294671" y="858520"/>
                </a:lnTo>
                <a:lnTo>
                  <a:pt x="255288" y="835395"/>
                </a:lnTo>
                <a:lnTo>
                  <a:pt x="218315" y="811252"/>
                </a:lnTo>
                <a:lnTo>
                  <a:pt x="183856" y="786152"/>
                </a:lnTo>
                <a:lnTo>
                  <a:pt x="152013" y="760154"/>
                </a:lnTo>
                <a:lnTo>
                  <a:pt x="122888" y="733320"/>
                </a:lnTo>
                <a:lnTo>
                  <a:pt x="96584" y="705709"/>
                </a:lnTo>
                <a:lnTo>
                  <a:pt x="52849" y="648395"/>
                </a:lnTo>
                <a:lnTo>
                  <a:pt x="21626" y="588695"/>
                </a:lnTo>
                <a:lnTo>
                  <a:pt x="3737" y="527089"/>
                </a:lnTo>
                <a:lnTo>
                  <a:pt x="0" y="464056"/>
                </a:lnTo>
                <a:lnTo>
                  <a:pt x="3634" y="432600"/>
                </a:lnTo>
                <a:lnTo>
                  <a:pt x="21543" y="371850"/>
                </a:lnTo>
                <a:lnTo>
                  <a:pt x="52916" y="314305"/>
                </a:lnTo>
                <a:lnTo>
                  <a:pt x="96884" y="260350"/>
                </a:lnTo>
                <a:lnTo>
                  <a:pt x="152578" y="210372"/>
                </a:lnTo>
                <a:lnTo>
                  <a:pt x="184551" y="186994"/>
                </a:lnTo>
                <a:lnTo>
                  <a:pt x="219129" y="164755"/>
                </a:lnTo>
                <a:lnTo>
                  <a:pt x="256204" y="143704"/>
                </a:lnTo>
                <a:lnTo>
                  <a:pt x="295668" y="123887"/>
                </a:lnTo>
                <a:lnTo>
                  <a:pt x="337411" y="105354"/>
                </a:lnTo>
                <a:lnTo>
                  <a:pt x="381325" y="88153"/>
                </a:lnTo>
                <a:lnTo>
                  <a:pt x="427302" y="72332"/>
                </a:lnTo>
                <a:lnTo>
                  <a:pt x="475232" y="57939"/>
                </a:lnTo>
                <a:lnTo>
                  <a:pt x="525008" y="45022"/>
                </a:lnTo>
                <a:lnTo>
                  <a:pt x="576520" y="33631"/>
                </a:lnTo>
                <a:lnTo>
                  <a:pt x="629660" y="23812"/>
                </a:lnTo>
                <a:lnTo>
                  <a:pt x="684320" y="15614"/>
                </a:lnTo>
                <a:lnTo>
                  <a:pt x="740390" y="9086"/>
                </a:lnTo>
                <a:lnTo>
                  <a:pt x="797762" y="4275"/>
                </a:lnTo>
                <a:lnTo>
                  <a:pt x="856327" y="1230"/>
                </a:lnTo>
                <a:lnTo>
                  <a:pt x="915977" y="0"/>
                </a:lnTo>
                <a:lnTo>
                  <a:pt x="976604" y="631"/>
                </a:lnTo>
                <a:lnTo>
                  <a:pt x="1038097" y="3173"/>
                </a:lnTo>
                <a:lnTo>
                  <a:pt x="1099498" y="7606"/>
                </a:lnTo>
                <a:lnTo>
                  <a:pt x="1159819" y="13838"/>
                </a:lnTo>
                <a:lnTo>
                  <a:pt x="1218959" y="21807"/>
                </a:lnTo>
                <a:lnTo>
                  <a:pt x="1276816" y="31455"/>
                </a:lnTo>
                <a:lnTo>
                  <a:pt x="1333286" y="42721"/>
                </a:lnTo>
                <a:lnTo>
                  <a:pt x="1388268" y="55545"/>
                </a:lnTo>
                <a:lnTo>
                  <a:pt x="1441659" y="69867"/>
                </a:lnTo>
                <a:lnTo>
                  <a:pt x="1493356" y="85627"/>
                </a:lnTo>
                <a:lnTo>
                  <a:pt x="1543256" y="102765"/>
                </a:lnTo>
                <a:lnTo>
                  <a:pt x="1591259" y="121221"/>
                </a:lnTo>
                <a:lnTo>
                  <a:pt x="1637260" y="140934"/>
                </a:lnTo>
                <a:lnTo>
                  <a:pt x="1681158" y="161844"/>
                </a:lnTo>
                <a:lnTo>
                  <a:pt x="1722850" y="183893"/>
                </a:lnTo>
                <a:lnTo>
                  <a:pt x="1762233" y="207018"/>
                </a:lnTo>
                <a:lnTo>
                  <a:pt x="1799206" y="231161"/>
                </a:lnTo>
                <a:lnTo>
                  <a:pt x="1833665" y="256261"/>
                </a:lnTo>
                <a:lnTo>
                  <a:pt x="1865508" y="282259"/>
                </a:lnTo>
                <a:lnTo>
                  <a:pt x="1894633" y="309093"/>
                </a:lnTo>
                <a:lnTo>
                  <a:pt x="1920937" y="336704"/>
                </a:lnTo>
                <a:lnTo>
                  <a:pt x="1964672" y="394018"/>
                </a:lnTo>
                <a:lnTo>
                  <a:pt x="1995895" y="453718"/>
                </a:lnTo>
                <a:lnTo>
                  <a:pt x="2013784" y="515324"/>
                </a:lnTo>
                <a:lnTo>
                  <a:pt x="2017521" y="578356"/>
                </a:lnTo>
                <a:lnTo>
                  <a:pt x="2013901" y="609813"/>
                </a:lnTo>
                <a:lnTo>
                  <a:pt x="1996016" y="670562"/>
                </a:lnTo>
                <a:lnTo>
                  <a:pt x="1964662" y="728108"/>
                </a:lnTo>
                <a:lnTo>
                  <a:pt x="1920710" y="782063"/>
                </a:lnTo>
                <a:lnTo>
                  <a:pt x="1865027" y="832041"/>
                </a:lnTo>
                <a:lnTo>
                  <a:pt x="1833059" y="855419"/>
                </a:lnTo>
                <a:lnTo>
                  <a:pt x="1798484" y="877658"/>
                </a:lnTo>
                <a:lnTo>
                  <a:pt x="1761411" y="898709"/>
                </a:lnTo>
                <a:lnTo>
                  <a:pt x="1721948" y="918526"/>
                </a:lnTo>
                <a:lnTo>
                  <a:pt x="1680205" y="937059"/>
                </a:lnTo>
                <a:lnTo>
                  <a:pt x="1636290" y="954260"/>
                </a:lnTo>
                <a:lnTo>
                  <a:pt x="1590311" y="970081"/>
                </a:lnTo>
                <a:lnTo>
                  <a:pt x="1542377" y="984474"/>
                </a:lnTo>
                <a:lnTo>
                  <a:pt x="1492598" y="997391"/>
                </a:lnTo>
                <a:lnTo>
                  <a:pt x="1441080" y="1008782"/>
                </a:lnTo>
                <a:lnTo>
                  <a:pt x="1387934" y="1018601"/>
                </a:lnTo>
                <a:lnTo>
                  <a:pt x="1333267" y="1026799"/>
                </a:lnTo>
                <a:lnTo>
                  <a:pt x="1277189" y="1033327"/>
                </a:lnTo>
                <a:lnTo>
                  <a:pt x="1219807" y="1038138"/>
                </a:lnTo>
                <a:lnTo>
                  <a:pt x="1161231" y="1041183"/>
                </a:lnTo>
                <a:lnTo>
                  <a:pt x="1101570" y="1042413"/>
                </a:lnTo>
                <a:lnTo>
                  <a:pt x="1040931" y="1041782"/>
                </a:lnTo>
                <a:lnTo>
                  <a:pt x="979423" y="1039239"/>
                </a:lnTo>
                <a:close/>
              </a:path>
            </a:pathLst>
          </a:custGeom>
          <a:noFill/>
          <a:ln w="57150">
            <a:solidFill>
              <a:srgbClr val="EC7C3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50" name="object 21"/>
          <p:cNvSpPr txBox="1">
            <a:spLocks noChangeArrowheads="1"/>
          </p:cNvSpPr>
          <p:nvPr/>
        </p:nvSpPr>
        <p:spPr bwMode="auto">
          <a:xfrm>
            <a:off x="2455863" y="4164013"/>
            <a:ext cx="182086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indent="401638"/>
            <a:r>
              <a:rPr lang="ru-RU" sz="1500" b="1">
                <a:solidFill>
                  <a:srgbClr val="C00000"/>
                </a:solidFill>
                <a:cs typeface="Arial" charset="0"/>
              </a:rPr>
              <a:t>творческих  лабораторий </a:t>
            </a:r>
          </a:p>
          <a:p>
            <a:pPr marL="12700" indent="401638"/>
            <a:r>
              <a:rPr lang="ru-RU" sz="1200">
                <a:solidFill>
                  <a:srgbClr val="C00000"/>
                </a:solidFill>
                <a:latin typeface="Calibri" pitchFamily="34" charset="0"/>
              </a:rPr>
              <a:t>в регионах</a:t>
            </a:r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5"/>
          <p:cNvSpPr txBox="1">
            <a:spLocks/>
          </p:cNvSpPr>
          <p:nvPr/>
        </p:nvSpPr>
        <p:spPr bwMode="auto">
          <a:xfrm>
            <a:off x="830263" y="1473200"/>
            <a:ext cx="770255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1" rIns="91423" bIns="45711"/>
          <a:lstStyle/>
          <a:p>
            <a:pPr algn="ctr" defTabSz="912813"/>
            <a:r>
              <a:rPr lang="ru-RU" sz="33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Приглашаем к сотрудничеству!</a:t>
            </a:r>
          </a:p>
          <a:p>
            <a:pPr algn="ctr" defTabSz="912813"/>
            <a:endParaRPr lang="ru-RU" sz="33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 defTabSz="912813"/>
            <a:r>
              <a:rPr lang="ru-RU" sz="2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ПИШИТЕ НАМ</a:t>
            </a:r>
            <a:r>
              <a:rPr lang="en-US" sz="2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ru-RU" sz="2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PRESS@SPB.MTS.RU</a:t>
            </a:r>
            <a:endParaRPr lang="ru-RU" sz="24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Текст 1"/>
          <p:cNvSpPr>
            <a:spLocks noGrp="1"/>
          </p:cNvSpPr>
          <p:nvPr>
            <p:ph type="body" sz="quarter" idx="4294967295"/>
          </p:nvPr>
        </p:nvSpPr>
        <p:spPr>
          <a:xfrm>
            <a:off x="549275" y="523875"/>
            <a:ext cx="8375650" cy="900113"/>
          </a:xfrm>
        </p:spPr>
        <p:txBody>
          <a:bodyPr lIns="0" tIns="0" rIns="0" bIns="198000" anchor="b"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 smtClean="0">
                <a:solidFill>
                  <a:srgbClr val="E30611"/>
                </a:solidFill>
                <a:latin typeface="Verdana" pitchFamily="34" charset="0"/>
              </a:rPr>
              <a:t>РОСТ ПОЛЬЗОВАНИЯ МОБИЛЬНЫМ ИНТЕРНЕТОМ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 smtClean="0">
                <a:solidFill>
                  <a:srgbClr val="E30611"/>
                </a:solidFill>
                <a:latin typeface="Verdana" pitchFamily="34" charset="0"/>
              </a:rPr>
              <a:t>И ПРОНИКНОВЕНИЯ СМАРТФОНОВ И ПЛАНШЕТОВ</a:t>
            </a:r>
          </a:p>
        </p:txBody>
      </p:sp>
      <p:sp>
        <p:nvSpPr>
          <p:cNvPr id="28674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479425" y="1931988"/>
            <a:ext cx="4127500" cy="4418012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800" smtClean="0">
                <a:latin typeface="Verdana" pitchFamily="34" charset="0"/>
              </a:rPr>
              <a:t>Более </a:t>
            </a:r>
            <a:r>
              <a:rPr lang="ru-RU" sz="1800" b="1" smtClean="0">
                <a:solidFill>
                  <a:srgbClr val="C00000"/>
                </a:solidFill>
                <a:latin typeface="Verdana" pitchFamily="34" charset="0"/>
              </a:rPr>
              <a:t>30%</a:t>
            </a:r>
            <a:r>
              <a:rPr lang="ru-RU" sz="1800" smtClean="0">
                <a:latin typeface="Verdana" pitchFamily="34" charset="0"/>
              </a:rPr>
              <a:t> абонентов МТС в РФ на постоянной основе пользуются мобильным интернетом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ru-RU" sz="1800" smtClean="0">
              <a:latin typeface="Verdana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800" smtClean="0">
                <a:latin typeface="Verdana" pitchFamily="34" charset="0"/>
              </a:rPr>
              <a:t>В Петербурге доля пользователей превышает </a:t>
            </a:r>
            <a:r>
              <a:rPr lang="ru-RU" sz="1800" b="1" smtClean="0">
                <a:solidFill>
                  <a:srgbClr val="C00000"/>
                </a:solidFill>
                <a:latin typeface="Verdana" pitchFamily="34" charset="0"/>
              </a:rPr>
              <a:t>55%</a:t>
            </a:r>
            <a:endParaRPr lang="en-US" sz="1800" b="1" smtClean="0">
              <a:solidFill>
                <a:srgbClr val="C00000"/>
              </a:solidFill>
              <a:latin typeface="Verdana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1800" smtClean="0">
              <a:latin typeface="Verdana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800" smtClean="0">
                <a:latin typeface="Verdana" pitchFamily="34" charset="0"/>
              </a:rPr>
              <a:t>Стремительно растет пользование мобильным интернетом среди детей и подростков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ru-RU" sz="2300" smtClean="0">
              <a:latin typeface="Verdana" pitchFamily="34" charset="0"/>
            </a:endParaRPr>
          </a:p>
          <a:p>
            <a:endParaRPr lang="ru-RU" sz="1800" smtClean="0">
              <a:latin typeface="Verdana" pitchFamily="34" charset="0"/>
            </a:endParaRPr>
          </a:p>
        </p:txBody>
      </p:sp>
      <p:pic>
        <p:nvPicPr>
          <p:cNvPr id="2867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1963" y="4819650"/>
            <a:ext cx="3883025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4150" y="1673225"/>
            <a:ext cx="237966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9950" y="3325813"/>
            <a:ext cx="2341563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Текст 1"/>
          <p:cNvSpPr>
            <a:spLocks noGrp="1"/>
          </p:cNvSpPr>
          <p:nvPr>
            <p:ph type="body" sz="quarter" idx="10"/>
          </p:nvPr>
        </p:nvSpPr>
        <p:spPr>
          <a:xfrm>
            <a:off x="539750" y="542925"/>
            <a:ext cx="8064500" cy="900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sz="2200" b="1" smtClean="0">
                <a:latin typeface="Verdana" pitchFamily="34" charset="0"/>
              </a:rPr>
              <a:t>ПРОЕКТ МТС «МОБИЛЬНАЯ БИБЛИОТЕКА»</a:t>
            </a:r>
          </a:p>
        </p:txBody>
      </p:sp>
      <p:sp>
        <p:nvSpPr>
          <p:cNvPr id="29698" name="Текст 2"/>
          <p:cNvSpPr>
            <a:spLocks noGrp="1"/>
          </p:cNvSpPr>
          <p:nvPr>
            <p:ph type="body" sz="quarter" idx="13"/>
          </p:nvPr>
        </p:nvSpPr>
        <p:spPr>
          <a:xfrm>
            <a:off x="411163" y="1790700"/>
            <a:ext cx="5989637" cy="4583113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1600" smtClean="0">
                <a:latin typeface="Verdana" pitchFamily="34" charset="0"/>
              </a:rPr>
              <a:t>«</a:t>
            </a:r>
            <a:r>
              <a:rPr lang="ru-RU" altLang="ru-RU" sz="1600" b="1" smtClean="0">
                <a:latin typeface="Verdana" pitchFamily="34" charset="0"/>
              </a:rPr>
              <a:t>Мобильная библиотека» МТС</a:t>
            </a:r>
            <a:r>
              <a:rPr lang="ru-RU" altLang="ru-RU" sz="1600" smtClean="0">
                <a:latin typeface="Verdana" pitchFamily="34" charset="0"/>
              </a:rPr>
              <a:t> – инновационный проект, направленный на повышение популярности чтения при помощи современных технологий.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>
                <a:srgbClr val="C00000"/>
              </a:buClr>
              <a:buFont typeface="Arial" charset="0"/>
              <a:buNone/>
            </a:pPr>
            <a:endParaRPr lang="en-US" altLang="ru-RU" sz="1600" smtClean="0">
              <a:latin typeface="Verdana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>
                <a:srgbClr val="C00000"/>
              </a:buClr>
              <a:buFont typeface="Arial" charset="0"/>
              <a:buNone/>
            </a:pPr>
            <a:r>
              <a:rPr lang="ru-RU" altLang="ru-RU" sz="1600" b="1" smtClean="0">
                <a:latin typeface="Verdana" pitchFamily="34" charset="0"/>
              </a:rPr>
              <a:t>Цели:</a:t>
            </a:r>
            <a:endParaRPr lang="en-US" altLang="ru-RU" sz="1600" b="1" smtClean="0">
              <a:latin typeface="Verdana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1600" smtClean="0">
                <a:latin typeface="Verdana" pitchFamily="34" charset="0"/>
              </a:rPr>
              <a:t>Поддержка и развитие культуры чтения  посредством внедрения инноваций в образовательно-культурную сферу</a:t>
            </a:r>
            <a:endParaRPr lang="en-US" altLang="ru-RU" sz="1600" smtClean="0">
              <a:latin typeface="Verdana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altLang="ru-RU" sz="1600" smtClean="0">
              <a:latin typeface="Verdana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1600" smtClean="0">
                <a:latin typeface="Verdana" pitchFamily="34" charset="0"/>
              </a:rPr>
              <a:t>Повышение цифровой грамотности населения в условиях глобальной интернетизации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altLang="ru-RU" sz="1600" b="1" smtClean="0">
              <a:latin typeface="Verdana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>
                <a:srgbClr val="C00000"/>
              </a:buClr>
              <a:buFont typeface="Arial" charset="0"/>
              <a:buNone/>
            </a:pPr>
            <a:r>
              <a:rPr lang="ru-RU" altLang="ru-RU" sz="1600" b="1" smtClean="0">
                <a:latin typeface="Verdana" pitchFamily="34" charset="0"/>
              </a:rPr>
              <a:t>Механика: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>
                <a:srgbClr val="C00000"/>
              </a:buClr>
              <a:buFont typeface="Arial" charset="0"/>
              <a:buNone/>
            </a:pPr>
            <a:endParaRPr lang="ru-RU" altLang="ru-RU" sz="1600" b="1" smtClean="0">
              <a:latin typeface="Verdana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>
                <a:srgbClr val="C00000"/>
              </a:buClr>
              <a:buFont typeface="Arial" charset="0"/>
              <a:buNone/>
            </a:pPr>
            <a:r>
              <a:rPr lang="ru-RU" altLang="ru-RU" sz="1600" smtClean="0">
                <a:latin typeface="Verdana" pitchFamily="34" charset="0"/>
              </a:rPr>
              <a:t>В городе размещаются  стенды с изображением виртуальных книжных полок. На корешок каждой книги нанесен индивидуальный </a:t>
            </a:r>
            <a:r>
              <a:rPr lang="en-US" altLang="ru-RU" sz="1600" smtClean="0">
                <a:latin typeface="Verdana" pitchFamily="34" charset="0"/>
              </a:rPr>
              <a:t>QR-</a:t>
            </a:r>
            <a:r>
              <a:rPr lang="ru-RU" altLang="ru-RU" sz="1600" smtClean="0">
                <a:latin typeface="Verdana" pitchFamily="34" charset="0"/>
              </a:rPr>
              <a:t>код. Чтобы загрузить электронную книгу в один клик, достаточно навести камеру смартфона или планшета на QR-код произведения.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>
                <a:srgbClr val="C00000"/>
              </a:buClr>
              <a:buFont typeface="Arial" charset="0"/>
              <a:buNone/>
            </a:pPr>
            <a:endParaRPr lang="ru-RU" altLang="ru-RU" sz="1600" b="1" smtClean="0">
              <a:latin typeface="Verdana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>
                <a:srgbClr val="C00000"/>
              </a:buClr>
              <a:buFont typeface="Arial" charset="0"/>
              <a:buNone/>
            </a:pPr>
            <a:r>
              <a:rPr lang="ru-RU" altLang="ru-RU" sz="1600" b="1" smtClean="0">
                <a:latin typeface="Verdana" pitchFamily="34" charset="0"/>
              </a:rPr>
              <a:t>География: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>
                <a:srgbClr val="C00000"/>
              </a:buClr>
              <a:buFont typeface="Arial" charset="0"/>
              <a:buNone/>
            </a:pPr>
            <a:endParaRPr lang="ru-RU" altLang="ru-RU" sz="1600" b="1" smtClean="0">
              <a:latin typeface="Verdana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>
                <a:srgbClr val="C00000"/>
              </a:buClr>
              <a:buFont typeface="Arial" charset="0"/>
              <a:buNone/>
            </a:pPr>
            <a:r>
              <a:rPr lang="ru-RU" altLang="ru-RU" sz="1600" smtClean="0">
                <a:latin typeface="Verdana" pitchFamily="34" charset="0"/>
              </a:rPr>
              <a:t>Проект реализован более чем в 30 регионах России, в том числе в СЗФО: в Санкт-Петербурге, Псковской, Мурманской и Калининградской областях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>
                <a:srgbClr val="C00000"/>
              </a:buClr>
              <a:buFont typeface="Arial" charset="0"/>
              <a:buNone/>
            </a:pPr>
            <a:endParaRPr lang="ru-RU" altLang="ru-RU" sz="1600" smtClean="0">
              <a:latin typeface="TruthCYR Regular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>
                <a:srgbClr val="C00000"/>
              </a:buClr>
              <a:buFont typeface="Arial" charset="0"/>
              <a:buNone/>
            </a:pPr>
            <a:endParaRPr lang="ru-RU" altLang="ru-RU" sz="1600" smtClean="0">
              <a:latin typeface="TruthCYR Regular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>
                <a:srgbClr val="C00000"/>
              </a:buClr>
              <a:buFont typeface="Arial" charset="0"/>
              <a:buNone/>
            </a:pPr>
            <a:endParaRPr lang="ru-RU" altLang="ru-RU" sz="1000" b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sz="130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sz="1000" smtClean="0">
              <a:latin typeface="Verdana" pitchFamily="34" charset="0"/>
            </a:endParaRPr>
          </a:p>
          <a:p>
            <a:pPr eaLnBrk="1" hangingPunct="1">
              <a:lnSpc>
                <a:spcPct val="70000"/>
              </a:lnSpc>
            </a:pPr>
            <a:endParaRPr lang="ru-RU" sz="1500" smtClean="0"/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ru-RU" sz="1500" smtClean="0"/>
          </a:p>
        </p:txBody>
      </p:sp>
      <p:pic>
        <p:nvPicPr>
          <p:cNvPr id="29699" name="Picture 8" descr="\\ural\dfsroot\МР УРАЛ\Департамент по маркетингу\PR\фото&amp;видео&amp;аудио\проекты\Мобильная библиотека\Мобильная библиоте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4788" y="1690688"/>
            <a:ext cx="2224087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1" descr="http://eurobelarus.info/files/142/180/mts_virt_li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4788" y="3395663"/>
            <a:ext cx="2224087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5" descr="http://5min.by/includes_c/xtimthumb.php,qsrc=,h5min.by,_images,_80c26c3329da4bc34610b7b216a7b080_1383489142.jpg,ah=320,aa=t.pagespeed.ic.nwYO5kCxg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7600" y="5194300"/>
            <a:ext cx="290195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Текст 1"/>
          <p:cNvSpPr>
            <a:spLocks noGrp="1"/>
          </p:cNvSpPr>
          <p:nvPr>
            <p:ph type="body" sz="quarter" idx="10"/>
          </p:nvPr>
        </p:nvSpPr>
        <p:spPr>
          <a:xfrm>
            <a:off x="539750" y="542925"/>
            <a:ext cx="8064500" cy="900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sz="2000" b="1" smtClean="0">
                <a:latin typeface="Verdana" pitchFamily="34" charset="0"/>
              </a:rPr>
              <a:t>ПРОЕКТ МТС </a:t>
            </a:r>
            <a:r>
              <a:rPr lang="ru-RU" sz="2400" b="1" smtClean="0">
                <a:latin typeface="Verdana" pitchFamily="34" charset="0"/>
              </a:rPr>
              <a:t>«МОБИЛЬНАЯ БИБЛИОТЕКА»</a:t>
            </a:r>
          </a:p>
        </p:txBody>
      </p:sp>
      <p:sp>
        <p:nvSpPr>
          <p:cNvPr id="30722" name="Текст 2"/>
          <p:cNvSpPr>
            <a:spLocks noGrp="1"/>
          </p:cNvSpPr>
          <p:nvPr>
            <p:ph type="body" sz="quarter" idx="13"/>
          </p:nvPr>
        </p:nvSpPr>
        <p:spPr>
          <a:xfrm>
            <a:off x="539750" y="1766888"/>
            <a:ext cx="5848350" cy="4762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smtClean="0">
                <a:latin typeface="Verdana" pitchFamily="34" charset="0"/>
              </a:rPr>
              <a:t>Более 100 книг на русском и английском языках на специальном портале </a:t>
            </a:r>
            <a:r>
              <a:rPr lang="en-US" sz="1600" b="1" smtClean="0">
                <a:latin typeface="Verdana" pitchFamily="34" charset="0"/>
              </a:rPr>
              <a:t>lib.mts.ru</a:t>
            </a:r>
            <a:r>
              <a:rPr lang="ru-RU" sz="1600" smtClean="0">
                <a:latin typeface="Verdana" pitchFamily="34" charset="0"/>
              </a:rPr>
              <a:t> – классика, детская,  авторская литература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sz="160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sz="160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smtClean="0">
                <a:latin typeface="Verdana" pitchFamily="34" charset="0"/>
              </a:rPr>
              <a:t>Просто и удобно в использовании – для скачивания электронных книг при помощи мобильного телефона используются </a:t>
            </a:r>
            <a:r>
              <a:rPr lang="en-US" sz="1600" b="1" smtClean="0">
                <a:latin typeface="Verdana" pitchFamily="34" charset="0"/>
              </a:rPr>
              <a:t>QR</a:t>
            </a:r>
            <a:r>
              <a:rPr lang="ru-RU" sz="1600" b="1" smtClean="0">
                <a:latin typeface="Verdana" pitchFamily="34" charset="0"/>
              </a:rPr>
              <a:t>-коды</a:t>
            </a:r>
            <a:r>
              <a:rPr lang="ru-RU" sz="1600" smtClean="0">
                <a:latin typeface="Verdana" pitchFamily="34" charset="0"/>
              </a:rPr>
              <a:t>, есть подробная инструкция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sz="160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smtClean="0">
                <a:latin typeface="Verdana" pitchFamily="34" charset="0"/>
              </a:rPr>
              <a:t>Несколько форматов для наиболее распространенных мобильных устройств – </a:t>
            </a:r>
            <a:endParaRPr lang="en-US" sz="160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b="1" smtClean="0">
                <a:latin typeface="Verdana" pitchFamily="34" charset="0"/>
              </a:rPr>
              <a:t>epub</a:t>
            </a:r>
            <a:r>
              <a:rPr lang="ru-RU" sz="1600" b="1" smtClean="0">
                <a:latin typeface="Verdana" pitchFamily="34" charset="0"/>
              </a:rPr>
              <a:t>, </a:t>
            </a:r>
            <a:r>
              <a:rPr lang="en-US" sz="1600" b="1" smtClean="0">
                <a:latin typeface="Verdana" pitchFamily="34" charset="0"/>
              </a:rPr>
              <a:t>fb2</a:t>
            </a:r>
            <a:r>
              <a:rPr lang="ru-RU" sz="1600" b="1" smtClean="0">
                <a:latin typeface="Verdana" pitchFamily="34" charset="0"/>
              </a:rPr>
              <a:t>, </a:t>
            </a:r>
            <a:r>
              <a:rPr lang="en-US" sz="1600" b="1" smtClean="0">
                <a:latin typeface="Verdana" pitchFamily="34" charset="0"/>
              </a:rPr>
              <a:t>pdf</a:t>
            </a:r>
            <a:r>
              <a:rPr lang="ru-RU" sz="1600" b="1" smtClean="0">
                <a:latin typeface="Verdana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sz="1600" b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smtClean="0">
                <a:latin typeface="Verdana" pitchFamily="34" charset="0"/>
              </a:rPr>
              <a:t>Возможность пополнения</a:t>
            </a:r>
            <a:r>
              <a:rPr lang="en-US" sz="1600" smtClean="0">
                <a:latin typeface="Verdana" pitchFamily="34" charset="0"/>
              </a:rPr>
              <a:t> </a:t>
            </a:r>
            <a:r>
              <a:rPr lang="ru-RU" sz="1600" smtClean="0">
                <a:latin typeface="Verdana" pitchFamily="34" charset="0"/>
              </a:rPr>
              <a:t>библиотеки специализированной литературой </a:t>
            </a:r>
            <a:r>
              <a:rPr lang="en-US" sz="1600" smtClean="0">
                <a:latin typeface="Verdana" pitchFamily="34" charset="0"/>
              </a:rPr>
              <a:t>– </a:t>
            </a:r>
            <a:endParaRPr lang="ru-RU" sz="160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None/>
            </a:pPr>
            <a:r>
              <a:rPr lang="ru-RU" sz="1600" smtClean="0">
                <a:latin typeface="Verdana" pitchFamily="34" charset="0"/>
              </a:rPr>
              <a:t>   для вузов, музеев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sz="160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smtClean="0">
                <a:latin typeface="Verdana" pitchFamily="34" charset="0"/>
              </a:rPr>
              <a:t>Разнообразные форматы, адаптируемые для любой площадки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ru-RU" sz="160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600" smtClean="0">
                <a:latin typeface="Verdana" pitchFamily="34" charset="0"/>
              </a:rPr>
              <a:t>Перспектива – аудиокниги.</a:t>
            </a:r>
            <a:endParaRPr lang="ru-RU" sz="1500" smtClean="0"/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ru-RU" sz="1500" smtClean="0"/>
          </a:p>
        </p:txBody>
      </p:sp>
      <p:pic>
        <p:nvPicPr>
          <p:cNvPr id="3072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6238" y="1766888"/>
            <a:ext cx="884237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5900" y="1766888"/>
            <a:ext cx="8826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3163" y="3500438"/>
            <a:ext cx="235108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47650" y="165100"/>
            <a:ext cx="8356600" cy="14827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ru-RU" sz="2000" b="1" smtClean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ru-RU" sz="2000" b="1" smtClean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sz="2000" b="1" smtClean="0">
                <a:latin typeface="Verdana" pitchFamily="34" charset="0"/>
              </a:rPr>
              <a:t>«УЛИЦЫ ПОБЕДЫ» </a:t>
            </a:r>
            <a:r>
              <a:rPr lang="ru-RU" sz="2000" smtClean="0">
                <a:latin typeface="Verdana" pitchFamily="34" charset="0"/>
              </a:rPr>
              <a:t>- </a:t>
            </a:r>
            <a:r>
              <a:rPr lang="ru-RU" sz="2400" b="1" smtClean="0">
                <a:solidFill>
                  <a:schemeClr val="folHlink"/>
                </a:solidFill>
                <a:latin typeface="Times New Roman" pitchFamily="18" charset="0"/>
              </a:rPr>
              <a:t>совместный историко-культурный инновационный</a:t>
            </a:r>
            <a:r>
              <a:rPr lang="ru-RU" sz="240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ru-RU" sz="2400" b="1" smtClean="0">
                <a:solidFill>
                  <a:schemeClr val="folHlink"/>
                </a:solidFill>
                <a:latin typeface="Times New Roman" pitchFamily="18" charset="0"/>
              </a:rPr>
              <a:t>проект МТС</a:t>
            </a:r>
            <a:r>
              <a:rPr lang="ru-RU" sz="240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ru-RU" sz="2400" b="1" smtClean="0">
                <a:solidFill>
                  <a:schemeClr val="folHlink"/>
                </a:solidFill>
                <a:latin typeface="Times New Roman" pitchFamily="18" charset="0"/>
              </a:rPr>
              <a:t>и комитета по образованию Санкт-Петербурга  к 70-летию победы</a:t>
            </a: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473075" y="1728788"/>
            <a:ext cx="4752975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u="sng"/>
              <a:t>Цели проекта «УЛИЦЫ ПОБЕДЫ»:</a:t>
            </a:r>
            <a:r>
              <a:rPr lang="ru-RU" sz="1600" b="1"/>
              <a:t> </a:t>
            </a:r>
            <a:r>
              <a:rPr lang="ru-RU" sz="1600" i="1"/>
              <a:t>повысить информированность жителей Петербурга о происхождении названий улиц, на которых они проживают;</a:t>
            </a:r>
            <a:r>
              <a:rPr lang="en-US" sz="1600" i="1"/>
              <a:t> </a:t>
            </a:r>
            <a:r>
              <a:rPr lang="ru-RU" sz="1600" i="1"/>
              <a:t>привлечь внимание молодежи к событиям и подвигам советского народа в период Великой Отечественной войны.</a:t>
            </a:r>
          </a:p>
          <a:p>
            <a:endParaRPr lang="en-US" sz="1600" i="1"/>
          </a:p>
          <a:p>
            <a:r>
              <a:rPr lang="ru-RU" b="1" i="1" u="sng"/>
              <a:t>Благодаря проекту «Улицы Победы»,</a:t>
            </a:r>
            <a:r>
              <a:rPr lang="ru-RU" sz="1600" b="1" i="1"/>
              <a:t>  жители и гости Петербурга с помощью современных технологий могут узнать истории более 150 героев войны, в честь которых названы улицы города. </a:t>
            </a:r>
          </a:p>
          <a:p>
            <a:r>
              <a:rPr lang="ru-RU" sz="1600" b="1" i="1"/>
              <a:t>На каждой улице, названной в честь героя, расположена специальная табличка с QR-кодом. Считав его с помощью смартфона или планшета, горожане и гости города могут ознакомиться с информацией об этой улице. Информацию о героях войны  собирали ученики петербургских школ.</a:t>
            </a:r>
            <a:r>
              <a:rPr lang="ru-RU" sz="1600" i="1"/>
              <a:t> </a:t>
            </a:r>
            <a:endParaRPr lang="ru-RU">
              <a:latin typeface="Verdana" pitchFamily="34" charset="0"/>
            </a:endParaRPr>
          </a:p>
        </p:txBody>
      </p:sp>
      <p:pic>
        <p:nvPicPr>
          <p:cNvPr id="31747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1675" y="2452688"/>
            <a:ext cx="2871788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AutoShape 8" descr="logo-pobed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Текст 1"/>
          <p:cNvSpPr>
            <a:spLocks noGrp="1"/>
          </p:cNvSpPr>
          <p:nvPr>
            <p:ph type="body" sz="quarter" idx="10"/>
          </p:nvPr>
        </p:nvSpPr>
        <p:spPr>
          <a:xfrm>
            <a:off x="539750" y="268288"/>
            <a:ext cx="8064500" cy="117475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</a:pPr>
            <a:r>
              <a:rPr lang="ru-RU" sz="2800" b="1" smtClean="0">
                <a:latin typeface="Verdana" pitchFamily="34" charset="0"/>
              </a:rPr>
              <a:t>ПРОЕКТ «УЛИЦЫ ПОБЕДЫ» </a:t>
            </a:r>
          </a:p>
          <a:p>
            <a:pPr eaLnBrk="1" hangingPunct="1">
              <a:lnSpc>
                <a:spcPct val="70000"/>
              </a:lnSpc>
            </a:pPr>
            <a:endParaRPr lang="ru-RU" sz="2800" b="1" smtClean="0">
              <a:latin typeface="Verdana" pitchFamily="34" charset="0"/>
            </a:endParaRPr>
          </a:p>
        </p:txBody>
      </p:sp>
      <p:sp>
        <p:nvSpPr>
          <p:cNvPr id="32770" name="Прямоугольник 6"/>
          <p:cNvSpPr>
            <a:spLocks noChangeArrowheads="1"/>
          </p:cNvSpPr>
          <p:nvPr/>
        </p:nvSpPr>
        <p:spPr bwMode="auto">
          <a:xfrm>
            <a:off x="387350" y="1733550"/>
            <a:ext cx="4754563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908" tIns="42954" rIns="85908" bIns="42954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>
                <a:latin typeface="Verdana" pitchFamily="34" charset="0"/>
              </a:rPr>
              <a:t>Разработка мобильного сайта, каждая из страниц которого посвящена определенной улице – </a:t>
            </a:r>
            <a:r>
              <a:rPr lang="ru-RU" altLang="ru-RU">
                <a:solidFill>
                  <a:srgbClr val="C00000"/>
                </a:solidFill>
                <a:latin typeface="Verdana" pitchFamily="34" charset="0"/>
              </a:rPr>
              <a:t>март 2015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endParaRPr lang="ru-RU" altLang="ru-RU">
              <a:latin typeface="Verdana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>
                <a:latin typeface="Verdana" pitchFamily="34" charset="0"/>
              </a:rPr>
              <a:t>Проведение конкурса, в рамках которого учащиеся петербургских школ готовят контент для сайта, наполнение сайта – </a:t>
            </a:r>
            <a:r>
              <a:rPr lang="ru-RU" altLang="ru-RU">
                <a:solidFill>
                  <a:srgbClr val="C00000"/>
                </a:solidFill>
                <a:latin typeface="Verdana" pitchFamily="34" charset="0"/>
              </a:rPr>
              <a:t>апрель 2015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endParaRPr lang="ru-RU" altLang="ru-RU">
              <a:latin typeface="Verdana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>
                <a:latin typeface="Verdana" pitchFamily="34" charset="0"/>
              </a:rPr>
              <a:t>Размещение табличек проекта с </a:t>
            </a:r>
            <a:r>
              <a:rPr lang="en-US" altLang="ru-RU">
                <a:latin typeface="Verdana" pitchFamily="34" charset="0"/>
              </a:rPr>
              <a:t>QR-</a:t>
            </a:r>
            <a:r>
              <a:rPr lang="ru-RU" altLang="ru-RU">
                <a:latin typeface="Verdana" pitchFamily="34" charset="0"/>
              </a:rPr>
              <a:t>кодами на 150 зданиях Петербурга – </a:t>
            </a:r>
            <a:r>
              <a:rPr lang="ru-RU" altLang="ru-RU">
                <a:solidFill>
                  <a:srgbClr val="C00000"/>
                </a:solidFill>
                <a:latin typeface="Verdana" pitchFamily="34" charset="0"/>
              </a:rPr>
              <a:t>конец апреля 2015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endParaRPr lang="ru-RU" altLang="ru-RU">
              <a:latin typeface="Verdana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>
                <a:latin typeface="Verdana" pitchFamily="34" charset="0"/>
              </a:rPr>
              <a:t>Специальные мероприятия и экскурсии, организованные школьниками – </a:t>
            </a:r>
            <a:r>
              <a:rPr lang="ru-RU" altLang="ru-RU">
                <a:solidFill>
                  <a:srgbClr val="C00000"/>
                </a:solidFill>
                <a:latin typeface="Verdana" pitchFamily="34" charset="0"/>
              </a:rPr>
              <a:t>май 2015</a:t>
            </a:r>
            <a:endParaRPr lang="ru-RU" altLang="ru-RU">
              <a:solidFill>
                <a:srgbClr val="BF9000"/>
              </a:solidFill>
              <a:latin typeface="Verdana" pitchFamily="34" charset="0"/>
            </a:endParaRPr>
          </a:p>
        </p:txBody>
      </p:sp>
      <p:pic>
        <p:nvPicPr>
          <p:cNvPr id="32771" name="Picture 2" descr="http://cs623423.vk.me/v623423827/2ebe5/TyQgTxClyO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3263" y="2138363"/>
            <a:ext cx="3230562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Текст 1"/>
          <p:cNvSpPr>
            <a:spLocks noGrp="1"/>
          </p:cNvSpPr>
          <p:nvPr>
            <p:ph type="body" sz="quarter" idx="10"/>
          </p:nvPr>
        </p:nvSpPr>
        <p:spPr>
          <a:xfrm>
            <a:off x="539750" y="542925"/>
            <a:ext cx="8348663" cy="900113"/>
          </a:xfrm>
        </p:spPr>
        <p:txBody>
          <a:bodyPr/>
          <a:lstStyle/>
          <a:p>
            <a:pPr algn="ctr" eaLnBrk="1" hangingPunct="1"/>
            <a:r>
              <a:rPr lang="ru-RU" sz="2200" b="1" smtClean="0">
                <a:latin typeface="Verdana" pitchFamily="34" charset="0"/>
              </a:rPr>
              <a:t>ПРОЕКТ «УЛИЦЫ ПОБЕДЫ»: </a:t>
            </a:r>
          </a:p>
          <a:p>
            <a:pPr eaLnBrk="1" hangingPunct="1"/>
            <a:r>
              <a:rPr lang="ru-RU" sz="2200" b="1" smtClean="0">
                <a:latin typeface="Verdana" pitchFamily="34" charset="0"/>
              </a:rPr>
              <a:t>САЙТ «УЛИЦЫПОБЕДЫ.РФ» (</a:t>
            </a:r>
            <a:r>
              <a:rPr lang="ru-RU" sz="2000" b="1" smtClean="0">
                <a:solidFill>
                  <a:schemeClr val="tx1"/>
                </a:solidFill>
                <a:latin typeface="Calibri" pitchFamily="34" charset="0"/>
              </a:rPr>
              <a:t>http://улицыпобеды.рф/)</a:t>
            </a:r>
          </a:p>
        </p:txBody>
      </p:sp>
      <p:pic>
        <p:nvPicPr>
          <p:cNvPr id="3379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0163" y="2111375"/>
            <a:ext cx="3841750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8" y="2111375"/>
            <a:ext cx="4822825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Текст 1"/>
          <p:cNvSpPr>
            <a:spLocks noGrp="1"/>
          </p:cNvSpPr>
          <p:nvPr>
            <p:ph type="body" sz="quarter" idx="10"/>
          </p:nvPr>
        </p:nvSpPr>
        <p:spPr>
          <a:xfrm>
            <a:off x="539750" y="542925"/>
            <a:ext cx="8348663" cy="1079500"/>
          </a:xfrm>
        </p:spPr>
        <p:txBody>
          <a:bodyPr/>
          <a:lstStyle/>
          <a:p>
            <a:pPr eaLnBrk="1" hangingPunct="1"/>
            <a:r>
              <a:rPr lang="ru-RU" sz="2200" b="1" smtClean="0">
                <a:latin typeface="Verdana" pitchFamily="34" charset="0"/>
              </a:rPr>
              <a:t>МТС И ДЕНДРАРИЙ Г.СОЧИ ЗАПУСТИЛИ МОБИЛЬНЫЕ ЭКСКУРСИИ С ФУНКЦИЕЙ ДОПОЛНЕННОЙ РЕАЛЬНОСТИ</a:t>
            </a:r>
          </a:p>
        </p:txBody>
      </p:sp>
      <p:sp>
        <p:nvSpPr>
          <p:cNvPr id="34818" name="Текст 2"/>
          <p:cNvSpPr>
            <a:spLocks noGrp="1"/>
          </p:cNvSpPr>
          <p:nvPr>
            <p:ph type="body" sz="quarter" idx="13"/>
          </p:nvPr>
        </p:nvSpPr>
        <p:spPr>
          <a:xfrm>
            <a:off x="347663" y="1790700"/>
            <a:ext cx="5395912" cy="4906963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Clr>
                <a:srgbClr val="C00000"/>
              </a:buClr>
            </a:pPr>
            <a:r>
              <a:rPr lang="ru-RU" sz="1400" b="1" smtClean="0">
                <a:latin typeface="Verdana" pitchFamily="34" charset="0"/>
              </a:rPr>
              <a:t>«Дендрарий-гид» от МТС</a:t>
            </a:r>
            <a:r>
              <a:rPr lang="ru-RU" sz="1400" smtClean="0">
                <a:latin typeface="Verdana" pitchFamily="34" charset="0"/>
              </a:rPr>
              <a:t> – это бесплатное мобильное приложение, позволяющее совершать самостоятельные экскурсии по парку с использованием функций дополненной реальности. </a:t>
            </a:r>
          </a:p>
          <a:p>
            <a:pPr eaLnBrk="1" hangingPunct="1">
              <a:lnSpc>
                <a:spcPct val="70000"/>
              </a:lnSpc>
              <a:buClr>
                <a:srgbClr val="C00000"/>
              </a:buClr>
              <a:buFont typeface="Arial" charset="0"/>
              <a:buNone/>
            </a:pPr>
            <a:r>
              <a:rPr lang="ru-RU" sz="1400" b="1" smtClean="0">
                <a:latin typeface="Verdana" pitchFamily="34" charset="0"/>
              </a:rPr>
              <a:t>Цель проекта</a:t>
            </a:r>
            <a:r>
              <a:rPr lang="ru-RU" sz="1400" smtClean="0">
                <a:latin typeface="Verdana" pitchFamily="34" charset="0"/>
              </a:rPr>
              <a:t>: </a:t>
            </a:r>
          </a:p>
          <a:p>
            <a:pPr eaLnBrk="1" hangingPunct="1">
              <a:lnSpc>
                <a:spcPct val="70000"/>
              </a:lnSpc>
              <a:buClr>
                <a:srgbClr val="C00000"/>
              </a:buClr>
            </a:pPr>
            <a:r>
              <a:rPr lang="ru-RU" sz="1400" smtClean="0">
                <a:latin typeface="Verdana" pitchFamily="34" charset="0"/>
              </a:rPr>
              <a:t>привлечь в парк молодое поколение жителей Сочи, показав, что экскурсии могут быть современными и увлекательными</a:t>
            </a:r>
          </a:p>
          <a:p>
            <a:pPr eaLnBrk="1" hangingPunct="1">
              <a:lnSpc>
                <a:spcPct val="70000"/>
              </a:lnSpc>
              <a:buClr>
                <a:srgbClr val="C00000"/>
              </a:buClr>
            </a:pPr>
            <a:r>
              <a:rPr lang="ru-RU" sz="1400" smtClean="0">
                <a:latin typeface="Verdana" pitchFamily="34" charset="0"/>
              </a:rPr>
              <a:t>сделать самостоятельные экскурсии по парку доступными и интересными и для туристов, как российских, так и иностранных</a:t>
            </a:r>
          </a:p>
          <a:p>
            <a:pPr eaLnBrk="1" hangingPunct="1">
              <a:lnSpc>
                <a:spcPct val="70000"/>
              </a:lnSpc>
              <a:buClr>
                <a:srgbClr val="C00000"/>
              </a:buClr>
              <a:buFont typeface="Arial" charset="0"/>
              <a:buNone/>
            </a:pPr>
            <a:r>
              <a:rPr lang="ru-RU" sz="1400" b="1" smtClean="0">
                <a:latin typeface="Verdana" pitchFamily="34" charset="0"/>
              </a:rPr>
              <a:t>Механика проекта:</a:t>
            </a:r>
          </a:p>
          <a:p>
            <a:pPr eaLnBrk="1" hangingPunct="1">
              <a:lnSpc>
                <a:spcPct val="70000"/>
              </a:lnSpc>
              <a:buClr>
                <a:srgbClr val="C00000"/>
              </a:buClr>
            </a:pPr>
            <a:r>
              <a:rPr lang="ru-RU" sz="1400" smtClean="0">
                <a:latin typeface="Verdana" pitchFamily="34" charset="0"/>
              </a:rPr>
              <a:t>МТС оснастила дендрарий Сочи современной системой </a:t>
            </a:r>
            <a:r>
              <a:rPr lang="en-US" sz="1400" smtClean="0">
                <a:latin typeface="Verdana" pitchFamily="34" charset="0"/>
              </a:rPr>
              <a:t>QR</a:t>
            </a:r>
            <a:r>
              <a:rPr lang="ru-RU" sz="1400" smtClean="0">
                <a:latin typeface="Verdana" pitchFamily="34" charset="0"/>
              </a:rPr>
              <a:t>-сканирования. При наведении мобильного устройства на </a:t>
            </a:r>
            <a:r>
              <a:rPr lang="en-US" sz="1400" smtClean="0">
                <a:latin typeface="Verdana" pitchFamily="34" charset="0"/>
              </a:rPr>
              <a:t>QR</a:t>
            </a:r>
            <a:r>
              <a:rPr lang="ru-RU" sz="1400" smtClean="0">
                <a:latin typeface="Verdana" pitchFamily="34" charset="0"/>
              </a:rPr>
              <a:t>-код пользователь получает полную информацию об интересующем его растении. </a:t>
            </a:r>
          </a:p>
          <a:p>
            <a:pPr eaLnBrk="1" hangingPunct="1">
              <a:lnSpc>
                <a:spcPct val="70000"/>
              </a:lnSpc>
              <a:buClr>
                <a:srgbClr val="C00000"/>
              </a:buClr>
            </a:pPr>
            <a:r>
              <a:rPr lang="ru-RU" sz="1400" smtClean="0">
                <a:latin typeface="Verdana" pitchFamily="34" charset="0"/>
              </a:rPr>
              <a:t>Кроме того, посетители могут сделать памятные фотографии с виртуальными образами животных с помощью технологии дополненной реальности, встроенной в мобильное приложение «Дендрарий-гид».</a:t>
            </a:r>
          </a:p>
          <a:p>
            <a:pPr eaLnBrk="1" hangingPunct="1">
              <a:lnSpc>
                <a:spcPct val="70000"/>
              </a:lnSpc>
              <a:buClr>
                <a:srgbClr val="C00000"/>
              </a:buClr>
            </a:pPr>
            <a:endParaRPr lang="ru-RU" sz="1400" smtClean="0">
              <a:latin typeface="Verdana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C00000"/>
              </a:buClr>
              <a:buFont typeface="Arial" charset="0"/>
              <a:buNone/>
            </a:pPr>
            <a:r>
              <a:rPr lang="ru-RU" sz="1400" smtClean="0">
                <a:latin typeface="Verdana" pitchFamily="34" charset="0"/>
              </a:rPr>
              <a:t>Проект был запущен в 2013 году, за полгода до проведения в Сочи Олимпиады-2014. </a:t>
            </a:r>
          </a:p>
          <a:p>
            <a:pPr eaLnBrk="1" hangingPunct="1">
              <a:lnSpc>
                <a:spcPct val="70000"/>
              </a:lnSpc>
              <a:buClr>
                <a:srgbClr val="C00000"/>
              </a:buClr>
            </a:pPr>
            <a:endParaRPr lang="ru-RU" sz="1400" smtClean="0">
              <a:latin typeface="Verdana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C00000"/>
              </a:buClr>
            </a:pPr>
            <a:endParaRPr lang="ru-RU" sz="1400" smtClean="0">
              <a:latin typeface="Verdana" pitchFamily="34" charset="0"/>
            </a:endParaRPr>
          </a:p>
        </p:txBody>
      </p:sp>
      <p:pic>
        <p:nvPicPr>
          <p:cNvPr id="34819" name="Picture 2" descr="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3575" y="1651000"/>
            <a:ext cx="28194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Текст 1"/>
          <p:cNvSpPr>
            <a:spLocks noGrp="1"/>
          </p:cNvSpPr>
          <p:nvPr>
            <p:ph type="body" sz="quarter" idx="10"/>
          </p:nvPr>
        </p:nvSpPr>
        <p:spPr>
          <a:xfrm>
            <a:off x="539750" y="542925"/>
            <a:ext cx="8348663" cy="1092200"/>
          </a:xfrm>
        </p:spPr>
        <p:txBody>
          <a:bodyPr/>
          <a:lstStyle/>
          <a:p>
            <a:pPr eaLnBrk="1" hangingPunct="1"/>
            <a:r>
              <a:rPr lang="ru-RU" sz="2200" b="1" smtClean="0">
                <a:latin typeface="Verdana" pitchFamily="34" charset="0"/>
              </a:rPr>
              <a:t>МТС И ДЕНДРАРИЙ Г.СОЧИ ЗАПУСТИЛИ МОБИЛЬНЫЕ ЭКСКУРСИИ С ФУНКЦИЕЙ ДОПОЛНЕННОЙ РЕАЛЬНОСТИ</a:t>
            </a:r>
          </a:p>
        </p:txBody>
      </p:sp>
      <p:pic>
        <p:nvPicPr>
          <p:cNvPr id="35842" name="Picture 2" descr="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1525" y="2395538"/>
            <a:ext cx="3146425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http://main.sevkavportal.ru/media/k2/items/cache/274c3f0408f71dba5ee3f9d76531fadd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9825" y="1690688"/>
            <a:ext cx="3309938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 descr="http://newparkculture.com/sites/default/files/109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538" y="3979863"/>
            <a:ext cx="51022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0" descr="http://cases.cmsmagazine.ru/upload/67aa9bfebf4607d835002d22c1f529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538" y="1716088"/>
            <a:ext cx="1609725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</TotalTime>
  <Words>689</Words>
  <Application>Microsoft Office PowerPoint</Application>
  <PresentationFormat>Экран (4:3)</PresentationFormat>
  <Paragraphs>120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18</vt:i4>
      </vt:variant>
    </vt:vector>
  </HeadingPairs>
  <TitlesOfParts>
    <vt:vector size="34" baseType="lpstr">
      <vt:lpstr>Arial</vt:lpstr>
      <vt:lpstr>Calibri Light</vt:lpstr>
      <vt:lpstr>Calibri</vt:lpstr>
      <vt:lpstr>Times New Roman</vt:lpstr>
      <vt:lpstr>Verdana</vt:lpstr>
      <vt:lpstr>Wingdings</vt:lpstr>
      <vt:lpstr>TruthCYR Regular</vt:lpstr>
      <vt:lpstr>Cambria</vt:lpstr>
      <vt:lpstr>Tahoma</vt:lpstr>
      <vt:lpstr>Тема Office</vt:lpstr>
      <vt:lpstr>Office Theme</vt:lpstr>
      <vt:lpstr>1_Office Theme</vt:lpstr>
      <vt:lpstr>Тема Office</vt:lpstr>
      <vt:lpstr>Office Theme</vt:lpstr>
      <vt:lpstr>1_Office Theme</vt:lpstr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«Поколение М»  -  когда благотворительность работает  на всех</vt:lpstr>
      <vt:lpstr>Крупнейший творческий благотворительный проект для  детей с уникальной механикой</vt:lpstr>
      <vt:lpstr>Слайд 12</vt:lpstr>
      <vt:lpstr>Возрастная сегментация  контента</vt:lpstr>
      <vt:lpstr>Онлайн-занятия ведут:</vt:lpstr>
      <vt:lpstr>Слайд 15</vt:lpstr>
      <vt:lpstr>Творческие партнеры проекта, которые работают с детьми :</vt:lpstr>
      <vt:lpstr>Слайд 17</vt:lpstr>
      <vt:lpstr>Слайд 18</vt:lpstr>
    </vt:vector>
  </TitlesOfParts>
  <Company>ОАО "Мобильные ТелеСистемы"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Бялковская Вероника Игоревна</dc:creator>
  <cp:lastModifiedBy>Алла Леонидовна</cp:lastModifiedBy>
  <cp:revision>66</cp:revision>
  <dcterms:created xsi:type="dcterms:W3CDTF">2015-03-26T07:32:16Z</dcterms:created>
  <dcterms:modified xsi:type="dcterms:W3CDTF">2016-04-14T07:35:25Z</dcterms:modified>
</cp:coreProperties>
</file>