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006475" y="274638"/>
            <a:ext cx="7741989" cy="4378325"/>
          </a:xfrm>
        </p:spPr>
        <p:txBody>
          <a:bodyPr>
            <a:noAutofit/>
          </a:bodyPr>
          <a:lstStyle/>
          <a:p>
            <a:r>
              <a:rPr lang="ru-RU" sz="4800" dirty="0" smtClean="0"/>
              <a:t>Книги, поступившие в Псковскую </a:t>
            </a:r>
            <a:r>
              <a:rPr lang="ru-RU" sz="4800" dirty="0" smtClean="0"/>
              <a:t>  областную </a:t>
            </a:r>
            <a:r>
              <a:rPr lang="ru-RU" sz="4800" dirty="0" smtClean="0"/>
              <a:t>универсальную </a:t>
            </a:r>
            <a:r>
              <a:rPr lang="ru-RU" sz="4800" dirty="0" smtClean="0"/>
              <a:t> научную </a:t>
            </a:r>
            <a:r>
              <a:rPr lang="ru-RU" sz="4800" dirty="0" smtClean="0"/>
              <a:t>библиотеку </a:t>
            </a:r>
            <a:r>
              <a:rPr lang="ru-RU" sz="4800" dirty="0" smtClean="0"/>
              <a:t> в  2015 </a:t>
            </a:r>
            <a:r>
              <a:rPr lang="ru-RU" sz="4800" dirty="0" smtClean="0"/>
              <a:t>году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4105921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260648"/>
            <a:ext cx="60486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Серия книг </a:t>
            </a:r>
            <a:r>
              <a:rPr lang="ru-RU" sz="2800" b="1" dirty="0"/>
              <a:t>«100 лучших»</a:t>
            </a:r>
          </a:p>
        </p:txBody>
      </p:sp>
      <p:pic>
        <p:nvPicPr>
          <p:cNvPr id="4106" name="Picture 10" descr="https://ruslania.com/pictures/big/97856996856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740" y="1052736"/>
            <a:ext cx="2793083" cy="386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ukr.goodzon.ua/media/catalog/product/cache/2/image/9df78eab33525d08d6e5fb8d27136e95/I/T/ITD000000000309535_cove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2817"/>
            <a:ext cx="295232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static4.read.ru/covers_rr/b/87/09/37009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64904"/>
            <a:ext cx="273630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6971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bs.twimg.com/media/B2oJdj4CYAAABVo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41682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0240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c.pics.livejournal.com/olga_teplaya/62272402/13518/13518_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1102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543800" cy="1440160"/>
          </a:xfrm>
        </p:spPr>
        <p:txBody>
          <a:bodyPr/>
          <a:lstStyle/>
          <a:p>
            <a:r>
              <a:rPr lang="ru-RU" sz="2800" b="1" dirty="0"/>
              <a:t>Книга года — энциклопедия «Россия в Первой мировой войне. 1914 — 1918»</a:t>
            </a:r>
            <a:br>
              <a:rPr lang="ru-RU" sz="2800" b="1" dirty="0"/>
            </a:br>
            <a:endParaRPr lang="ru-RU" sz="2800" dirty="0"/>
          </a:p>
        </p:txBody>
      </p:sp>
      <p:pic>
        <p:nvPicPr>
          <p:cNvPr id="1026" name="Picture 2" descr="http://bibliopskov.ru/img2014/by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295232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952328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oscowia.su/images/news/2014/RusI/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852936"/>
            <a:ext cx="288032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7013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knigamir.com/upload/iblock/77a/77ad9785b00c47b25e99632c74b7a6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367240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927801" y="620688"/>
            <a:ext cx="367664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Энциклопедический словарь, посвященный Первой мировой войне, впервые подготовлен коллективом российских ученых. Целью и задачами авторов было максимально объективное освещение основных предпосылок и событий войны, анализ важнейших сражений и работы тыла, дипломатических усилий держав, деятельности политиков, военачальников, а также простых «тружеников» войны, антивоенных сил.</a:t>
            </a:r>
          </a:p>
        </p:txBody>
      </p:sp>
    </p:spTree>
    <p:extLst>
      <p:ext uri="{BB962C8B-B14F-4D97-AF65-F5344CB8AC3E}">
        <p14:creationId xmlns:p14="http://schemas.microsoft.com/office/powerpoint/2010/main" xmlns="" val="1064085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260648"/>
            <a:ext cx="4968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К 70-ЛЕТИЮ ВЕЛИКОЙ ПОБЕДЫ</a:t>
            </a:r>
            <a:endParaRPr lang="ru-RU" sz="2000" dirty="0"/>
          </a:p>
        </p:txBody>
      </p:sp>
      <p:pic>
        <p:nvPicPr>
          <p:cNvPr id="3076" name="Picture 4" descr="http://www.volsu.ru/upload/medialibrary/f71/%D0%B4%D0%B5%D1%82%D0%B8_%D0%B8_%D0%B2%D0%BE%D0%B9%D0%BD%D0%B0%20%D1%82%D0%B8%D1%82%D1%83%D0%B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684" y="836712"/>
            <a:ext cx="381642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tp.coollib.net/i/17/318017/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67240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110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260648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Москва - вчера, сегодня, завтра </a:t>
            </a:r>
            <a:r>
              <a:rPr lang="ru-RU" sz="3200" dirty="0" smtClean="0"/>
              <a:t>…</a:t>
            </a:r>
            <a:endParaRPr lang="ru-RU" sz="3200" dirty="0"/>
          </a:p>
        </p:txBody>
      </p:sp>
      <p:pic>
        <p:nvPicPr>
          <p:cNvPr id="4100" name="Picture 4" descr="&amp;Ucy;&amp;lcy;&amp;icy;&amp;tscy;&amp;ycy; &amp;Mcy;&amp;ocy;&amp;scy;&amp;kcy;&amp;vcy;&amp;ycy; &amp;Icy;&amp;lcy;&amp;lcy;&amp;yucy;&amp;scy;&amp;tcy;&amp;rcy;&amp;icy;&amp;rcy;&amp;ocy;&amp;vcy;&amp;acy;&amp;ncy;&amp;ncy;&amp;ycy;&amp;jcy; &amp;pcy;&amp;ucy;&amp;tcy;&amp;iecy;&amp;vcy;&amp;ocy;&amp;dcy;&amp;icy;&amp;tcy;&amp;iecy;&amp;lcy;&amp;soft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9517" y="1268760"/>
            <a:ext cx="3952875" cy="546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kmrz.ru/catimg/32/324206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3672408" cy="512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2382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9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Серия книг «Жизнь замечательных людей»</a:t>
            </a:r>
          </a:p>
        </p:txBody>
      </p:sp>
      <p:pic>
        <p:nvPicPr>
          <p:cNvPr id="5126" name="Picture 6" descr="http://img.yakaboo.ua/media/catalog/product/3/9/392165_736112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45118"/>
            <a:ext cx="2376264" cy="333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img.yakaboo.ua/media/catalog/product/4/5/457551_331277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2448272" cy="338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mtdata.ru/u5/photoDD96/20014796904-0/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6"/>
            <a:ext cx="244827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im2.kommersant.ru/Issues.photo/OGONIOK/2013/033/KMO_121006_02877_1_t2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948569"/>
            <a:ext cx="2167177" cy="312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8277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641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Серия </a:t>
            </a:r>
            <a:r>
              <a:rPr lang="ru-RU" sz="2000" b="1" dirty="0"/>
              <a:t>книг "Великие русские путешественники</a:t>
            </a:r>
            <a:r>
              <a:rPr lang="ru-RU" sz="2000" b="1" dirty="0" smtClean="0"/>
              <a:t>"</a:t>
            </a:r>
            <a:endParaRPr lang="ru-RU" sz="2000" b="1" dirty="0">
              <a:effectLst/>
            </a:endParaRPr>
          </a:p>
        </p:txBody>
      </p:sp>
      <p:pic>
        <p:nvPicPr>
          <p:cNvPr id="1030" name="Picture 6" descr="http://www.rodb-v.ru/upload/medialibrary/knigi/belinsgauz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309789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rodb-v.ru/upload/medialibrary/knigi/krahennk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40768"/>
            <a:ext cx="3161761" cy="463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rodb-v.ru/upload/medialibrary/knigi/kruzenshter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9051" y="2276872"/>
            <a:ext cx="307183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5096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71600" y="321014"/>
            <a:ext cx="74888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"Жил. Любил. Борис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Диодоров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" Юбилейное издание в честь 80-летия художника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053" name="Picture 5" descr="http://ic.pics.livejournal.com/books_vitanova/67883176/830878/830878_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716799" cy="492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foma.ru/wp-content/uploads/fotos/journal/116/diodorov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235" y="1268760"/>
            <a:ext cx="417646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6872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2656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Серия книг «Узнать за 30 секунд»</a:t>
            </a:r>
            <a:endParaRPr lang="ru-RU" sz="2800" b="1" dirty="0">
              <a:effectLst/>
            </a:endParaRPr>
          </a:p>
        </p:txBody>
      </p:sp>
      <p:pic>
        <p:nvPicPr>
          <p:cNvPr id="3076" name="Picture 4" descr="http://img.yakaboo.ua/media/catalog/product/4/5/452111_111587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16" y="855876"/>
            <a:ext cx="309634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bookin.org.ru/book/33542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7" y="1412776"/>
            <a:ext cx="324036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mybook.biz.ua/files/books/middle/image_153473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9769" y="2420888"/>
            <a:ext cx="3299107" cy="418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19309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168</TotalTime>
  <Words>123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Базовая</vt:lpstr>
      <vt:lpstr>Книги, поступившие в Псковскую   областную универсальную  научную библиотеку  в  2015 году</vt:lpstr>
      <vt:lpstr>Книга года — энциклопедия «Россия в Первой мировой войне. 1914 — 1918»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Книги поступившие в Псковскую областную универсальную научную библиотеку в 2015 году</dc:title>
  <dc:creator>igor</dc:creator>
  <cp:lastModifiedBy>Ноутбук</cp:lastModifiedBy>
  <cp:revision>19</cp:revision>
  <dcterms:created xsi:type="dcterms:W3CDTF">2016-01-07T11:08:27Z</dcterms:created>
  <dcterms:modified xsi:type="dcterms:W3CDTF">2016-01-14T08:58:48Z</dcterms:modified>
</cp:coreProperties>
</file>