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35DB-CADB-41D0-A9E2-4570E6C15C7F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97F0A-FB17-4F2C-BD52-331AF6779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806B-EEB8-435D-B6F7-725C7D609090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B331-D361-4E74-BB19-7B55DF08E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368C-A38E-42F8-B228-936EF76828AC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0A4CA-3258-4752-A9A9-4E9D04435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E09F-BFF8-4745-B260-7BC2E3B95FE7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FE0B-7A41-4C38-8B4F-46F3FFE84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5DF3-6A56-446B-B4F1-DACBF7B3EC9B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46AF-AB11-418E-8434-BEB2AD6BF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B2A9-8679-4057-BFAC-ADF6A600F411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A72D-E19A-411A-A0A8-53D39FC38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59B4-35D7-462A-AE1B-FF5AAD6F4D91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CCE3-357C-44BB-AED1-0A4400D76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9B7B7-11DC-487B-9452-E0D36B005012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D494-D1F2-4A63-B121-3DB0FB12F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178B-E4AE-4FEC-A002-40BD7C3EFB11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9244D-1AEB-4175-8DE6-3A2F8853E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666FB-109A-47D9-A8CB-322954DC6C3E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AD6D-1E6C-4866-8757-F67D72E96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5A7B-2588-4148-ADB5-F6C472235346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4C44C-430D-4224-9180-C248C9FCA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E3CF53-0678-4DB1-ACA7-DB35213A2CCC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1B358D-6D12-4A61-A4FA-DE0639B16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950" y="1341438"/>
            <a:ext cx="3024188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– спутники детского чтения</a:t>
            </a:r>
            <a:endParaRPr lang="ru-RU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3" descr="E:\10 сентября\Еще застав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001713"/>
            <a:ext cx="57181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04813"/>
            <a:ext cx="8783637" cy="6094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«Читаем всей семьей», гурман-вечер сказок Пушкина «В синем небе звезды блещут».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-развлекательная программа «Наша семья –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книжкины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друзья».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 «Мама, бабушка и я – рукодельная семья».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шкатулка «Закружилась в небе осень», книжная выставка-совет «Семейный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Читаймер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Фотоколлаж ко Дню пожилого человека «Когда душа в узоре времени», семейная игротека «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Супербабушка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ко Дню матери «Прекрасен мир любовью материнской».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семейного общения в библиотеке «Я с книгой открываю мир», новогоднее конфетти «Сказочный снегопад».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15888"/>
            <a:ext cx="8642350" cy="652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Посоветуйте родителям.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которые стоит задать ребенку вместо «Как дела»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вариантов профессий или занятий, которые ты хотел бы попробовать, когда вырастешь?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монстром или волшебным существом ты бы ненадолго стал? А можешь нарисовать?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 бы твоя любимая игрушка вдруг стала настоящей, что бы вы сделали вместе или о чем поговорили?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животным ты бы хотел побыть?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 тебя получается делать лучше всего?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роста папа?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 бы ты умел летать, куда бы ты отправился первым делом?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заставляет тебя грустить? А радоваться?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638" y="188913"/>
            <a:ext cx="8496300" cy="6370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«Незаконченное предложение» (перекрестные истории)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Семья – это...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Мои родители – это...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Свет в окнах моего дома – это...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Радость в моей семье – это...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Плохо для моей семьи – это...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Вдали от родного дома я буду вспоминать...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Из традиций моей семьи мне хотелось бы взять в свою будущую семью...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Мне не хотелось бы, чтобы в моей будущей семье...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Я считаю, что самое сокровенное желание моих родителей – это...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Больше всего мои родители боятся, что...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620713"/>
            <a:ext cx="8172450" cy="4586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- территория семейного чтения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Поддержать семейное чтение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в выборе литературы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 членов семьи на совместное общение в ходе чтения книг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обрести взаимопонимание и общие интересы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семейный досуг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908050"/>
            <a:ext cx="8135937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чтение. Зачем?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«Книги – это одно из немногих удовольствий, которое развивает и усложняет человека. Идешь от книги к книге, покоряешь одну вершину за другой и постепенно переходишь в другое качество», - думает Лев Николаевич Чижиков, учитель литературы из книги Л. Великовой «Русский язык. Навигатор для старшеклассников и абитуриентов».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404813"/>
            <a:ext cx="8137525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Пробудите у ребенка интерес к чтению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Станьте для ребенка примером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Заведите ритуалы чтения: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«вживаться» в книгу: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Прерывайте чтение на интересном месте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Советуйте найти себя в герое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Ищите в жизни события, аналогичные сюжету прочитанной книги 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Цитируйте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-Разыгрывайте с ребенком сценки из прочитанной книги, экспериментируйте с сюжетом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Рисуйте иллюстрации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476250"/>
            <a:ext cx="7775575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библиотеке – какие они? За чем они к нам приходят? (Наблюдения из практики ПОБДЮ)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новинками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книгами издательства «Самокат»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книгами по школьной программе и по внеклассному чтению (только)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Берут как книги своего детства, так и книги новых авторов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Всеядные (берут все подряд)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Разборчивые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Строгих правил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Посещают семейные досуговые мероприятия-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269875"/>
            <a:ext cx="3455988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Книги, которые помогут полюбить чтение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Жонас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Мартин, Малыш и Говорящая книга: История старой библиотеки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Трогательная и поучительная история о пользе чтения.</a:t>
            </a:r>
          </a:p>
        </p:txBody>
      </p:sp>
      <p:pic>
        <p:nvPicPr>
          <p:cNvPr id="29698" name="Picture 2" descr="E:\10 сентября\Март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66675"/>
            <a:ext cx="4940300" cy="66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4248150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 Р. Матильда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девочка сама научилась читать в три года и больше всего на свете любит книги.</a:t>
            </a:r>
          </a:p>
        </p:txBody>
      </p:sp>
      <p:pic>
        <p:nvPicPr>
          <p:cNvPr id="30722" name="Picture 2" descr="E:\10 сентября\Матиль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8913"/>
            <a:ext cx="439261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0"/>
            <a:ext cx="82804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Джойс У. Фантастические летающие книги мистера Морриса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Лессмора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книги, с которыми можно взлететь!</a:t>
            </a:r>
          </a:p>
        </p:txBody>
      </p:sp>
      <p:pic>
        <p:nvPicPr>
          <p:cNvPr id="31746" name="Picture 2" descr="E:\10 сентября\Фантаст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350" y="2005013"/>
            <a:ext cx="7172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76250"/>
            <a:ext cx="8351838" cy="5756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2018 - 2027 гг. - Десятилетие детства в России. Указ Президента от 29.05.2017 г.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Популяризация семейного чтения как элемента ответственного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Региональная акция «Областной день семейного чтения»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Анкетирования «Интересы и пожелания посетителей библиотеки», «Чтение в вашей семье»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Родительское собрание в библиотеке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Литературная игровая программа «Неразлучные друзья взрослые и дети»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Проекты «Библиотека выходного дня», «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Читалёнок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каждый ребенок – читатель с пеленок»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763" y="4763"/>
            <a:ext cx="3944937" cy="66786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Грабенстейн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 Побег из библиотеки мистера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Лимончелло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Библиотечная олимпиада мистера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Лимончелло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у автора – привлечь поколение любителей компьютерных игр к чтению книг.</a:t>
            </a:r>
          </a:p>
        </p:txBody>
      </p:sp>
      <p:pic>
        <p:nvPicPr>
          <p:cNvPr id="32770" name="Picture 3" descr="E:\10 сентября\Олимпиад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-28575"/>
            <a:ext cx="304482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E:\10 сентября\Побе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324100"/>
            <a:ext cx="28797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-22225"/>
            <a:ext cx="8642350" cy="6770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для детей и подростков: где о них узнать?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Папмамбук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http://www.papmambook.ru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сайт о детском чтении и детских книгах для тех, кто читает детям. </a:t>
            </a:r>
            <a:endParaRPr lang="en-US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Детская комната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Arzamas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http://arzamas.academy/special/kids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и стихи, истории из жизни писателей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Каталог «Сто лучших книг для детей и подростков» -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ttp://www.gaidarovka.ru/100-luchshikh-novykh-knig-dlya-detej-i-podrostkov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Сайт Всероссийского Конкурса на лучшее литературное произведение для детей и юношества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Книгуру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http://kniguru.info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списки и полные тексты шорт-листа ежегодного сезона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Сайт о книгах А.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Жвалевского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http://az-book.info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38125"/>
            <a:ext cx="4032250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Срочно прочтите!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Казиник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Буравчик в стране Света. Что такое культура?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книга будет интересна взрослым и детям. В ней простым языком объясняются гениальные вещи и творения, которые необходимо знать каждому разумному человеку. </a:t>
            </a:r>
          </a:p>
        </p:txBody>
      </p:sp>
      <p:pic>
        <p:nvPicPr>
          <p:cNvPr id="34818" name="Picture 2" descr="E:\10 сентября\Казин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5938" y="498475"/>
            <a:ext cx="47037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-15875"/>
            <a:ext cx="4572000" cy="6832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Коллеги, вам для вдохновения!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Кермель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 Хозяйка книжной лавки на площади Трав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https://e-libra.net/read/570268-hozyayka-knizhnoy-lavki-na-ploschadi-trav.html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многим обязана чтению. Это прочитанные книги делали так, что я росла и выбирала свою дорогу, это они научили меня смотреть на мир не только через мои собственные очки, но и с точки зрения тех, кто сделал меня открытой навстречу другим мирам и эпохам».</a:t>
            </a:r>
          </a:p>
        </p:txBody>
      </p:sp>
      <p:pic>
        <p:nvPicPr>
          <p:cNvPr id="35842" name="Picture 2" descr="E:\10 сентября\Хозяй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07963"/>
            <a:ext cx="3902075" cy="61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1196975"/>
            <a:ext cx="77755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материалы: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семейного чтения»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вопросов, которые стоит задать ребенку вместо «Как дела»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1052513"/>
            <a:ext cx="7993063" cy="4494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Видеомарафон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любителей чтения вслух «Будем читать!»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Акция «Читаем вместе, читаем вслух!»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Час информации «Жизнь замечательных семей»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Познавательно-игровая программа «Заглянем в семейный альбом»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Акция дарения первой детской книжки в семью с новорожденным ребенком «Расти с книгой, малыш!»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Консультации для родителей: «Чтение в досуге современного ребенка», «Что читать дошкольнику», «Как развить речь ребенка?», «Развивающие игры»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476250"/>
            <a:ext cx="8280400" cy="5694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в библиотеках современного и привлекательного для детей и родителей пространства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в пространстве библиотек уголков детского творчества, выставок детских рисунков и поделок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Акция «Украсим библиотеку вместе!»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Пособие-игра «Любимые. Смешные. Популярные», пособия-настольные игры по сюжетам сказок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книжно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-иллюстративных выставок с привлечением различных артефактов и организация работы вокруг выставок в современных, привлекательных для детей формах: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эрудит-викторина, книжная дегустация и т.п.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1196975"/>
            <a:ext cx="7935912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Ретро-просмотр «Читали папы, мамы – теперь читаем мы»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Выставки «Здесь взрослых и детей ожидают сто затей», «Бабули и дедули в любимой литературе», «О семье написано немало...», «ДЕТСТВО: зона повышенного внимания»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виртуальных выставок, других виртуальных продуктов (игр, раскрасок, викторин, тестов), организация онлайн читательских встреч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3813"/>
            <a:ext cx="8569325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Детство. Детское чтение. Родительское воспитание. Идеи для семейных встреч в библиотеке 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«Большая литература для маленьких»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«Большое чтение маленьких дошколят»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стране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Вообразилии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«Вас ждут приключения на Острове Чтения»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«Верхом на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Пегасике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(час литературного творчества для детей)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календарь»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«Весна. Каникулы. Книжный праздник»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«Взрослые заботы о детском чтении»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«Взрослый. Ребенок. Книга»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«Воспитайте книголюба»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бывал, что видал – на бумаге рисовал»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333375"/>
            <a:ext cx="8186737" cy="5692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 к чему бы и жить</a:t>
            </a:r>
            <a:b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на этой планете,</a:t>
            </a:r>
            <a:b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 не они, не вот эти</a:t>
            </a:r>
            <a:b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Глазастые, звонкие дети»</a:t>
            </a:r>
            <a:b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(К. Чуковский)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«Детские руки творят чудеса»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юных книгочеев наш дом открыт всегда»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 пожаловать, или Вход только для детей и родителей!»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«Испокон века книга растит человека»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«Книжное детство»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«Педагогика на каждый день»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книжки для малышки»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«Подари ребенку книгу – подари ребенку мир»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663" y="188913"/>
            <a:ext cx="7632700" cy="64944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«Почитаем, поиграем, отдохнем, время с пользой проведем»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«Пришло время читать»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«Раскрытые в детстве страницы»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«Расти с книгой, малыш!»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книгой по дорогам детства»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пеленок…и даже раньше»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«Уроки Красной Шапочки» (безопасность жизнедеятельности)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«Фейерверк детских книг»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«Читаем и играем»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«Читаем и рисуем»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«Читаем книги круглый год»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«Читаем. Думаем. Творим»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«Чудо-книжки чудо-детям»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родился! Я читаю!»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25" y="188913"/>
            <a:ext cx="8713788" cy="6432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семейных встреч в библиотеке на год 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семейной гармонии «Семейные портреты»,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библиоквест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 поисках страны здоровья», занятие с психологом «Знаем ли мы своих детей».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бой «Вам слово, эрудиты», большой книжный фейерверк «Путешествие в мир новой литературы».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конференция «Самое главное слово – семья»,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брейнсторминг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«Знаток художественной литературы».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«Традиции хранить и умножать», выставка творческих работ «Из поколения в поколение передаем мы чудные творения».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семейного чтения «Мы семья, а это значит – справимся с любой задачей», дискуссия «Семейное чтение – уходящая традиция или вечная ценность?».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1148</Words>
  <Application>Microsoft Office PowerPoint</Application>
  <PresentationFormat>Экран (4:3)</PresentationFormat>
  <Paragraphs>164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Julia</cp:lastModifiedBy>
  <cp:revision>17</cp:revision>
  <dcterms:created xsi:type="dcterms:W3CDTF">2020-09-07T18:09:52Z</dcterms:created>
  <dcterms:modified xsi:type="dcterms:W3CDTF">2020-09-10T09:42:32Z</dcterms:modified>
</cp:coreProperties>
</file>