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EBC-1B96-4867-879C-96940F69EE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9B7-E5B0-41D2-B962-B416CC6C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EBC-1B96-4867-879C-96940F69EE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9B7-E5B0-41D2-B962-B416CC6C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2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EBC-1B96-4867-879C-96940F69EE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9B7-E5B0-41D2-B962-B416CC6C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0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EBC-1B96-4867-879C-96940F69EE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9B7-E5B0-41D2-B962-B416CC6C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5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EBC-1B96-4867-879C-96940F69EE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9B7-E5B0-41D2-B962-B416CC6C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4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EBC-1B96-4867-879C-96940F69EE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9B7-E5B0-41D2-B962-B416CC6C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2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EBC-1B96-4867-879C-96940F69EE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9B7-E5B0-41D2-B962-B416CC6C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0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EBC-1B96-4867-879C-96940F69EE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9B7-E5B0-41D2-B962-B416CC6C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3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EBC-1B96-4867-879C-96940F69EE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9B7-E5B0-41D2-B962-B416CC6C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EBC-1B96-4867-879C-96940F69EE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9B7-E5B0-41D2-B962-B416CC6C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2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0EBC-1B96-4867-879C-96940F69EE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A9B7-E5B0-41D2-B962-B416CC6C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6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0EBC-1B96-4867-879C-96940F69EE6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BA9B7-E5B0-41D2-B962-B416CC6C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1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рисуночки =3\25-03-2021_09-51-19\1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5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рисуночки =3\25-03-2021_09-51-19\10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2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рисуночки =3\25-03-2021_09-51-19\11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0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\рисуночки =3\25-03-2021_09-51-19\12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2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\рисуночки =3\25-03-2021_09-51-19\13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6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\рисуночки =3\25-03-2021_09-51-19\14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40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\рисуночки =3\25-03-2021_09-51-19\15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cuments\рисуночки =3\25-03-2021_09-51-19\16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0"/>
            <a:ext cx="9147040" cy="686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8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\рисуночки =3\25-03-2021_09-51-19\17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700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\рисуночки =3\25-03-2021_09-51-19\18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uments\рисуночки =3\25-03-2021_09-51-19\19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70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рисуночки =3\25-03-2021_09-51-19\2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2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cuments\рисуночки =3\25-03-2021_09-51-19\20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3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cuments\рисуночки =3\25-03-2021_09-51-19\21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92"/>
            <a:ext cx="9137743" cy="685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30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cuments\рисуночки =3\25-03-2021_09-51-19\22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45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ocuments\рисуночки =3\25-03-2021_09-51-19\23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36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cuments\рисуночки =3\25-03-2021_09-51-19\24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рисуночки =3\25-03-2021_09-51-19\3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2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рисуночки =3\25-03-2021_09-51-19\4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64"/>
            <a:ext cx="9153152" cy="68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2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рисуночки =3\25-03-2021_09-51-19\5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40"/>
            <a:ext cx="9159253" cy="68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8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рисуночки =3\25-03-2021_09-51-19\6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6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рисуночки =3\25-03-2021_09-51-19\7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5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рисуночки =3\25-03-2021_09-51-19\8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0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9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рисуночки =3\25-03-2021_09-51-19\9 косм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92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81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2021-03-25T08:35:57Z</dcterms:created>
  <dcterms:modified xsi:type="dcterms:W3CDTF">2021-03-25T08:52:47Z</dcterms:modified>
</cp:coreProperties>
</file>